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87" r:id="rId2"/>
    <p:sldId id="281" r:id="rId3"/>
    <p:sldId id="1509" r:id="rId4"/>
    <p:sldId id="1614" r:id="rId5"/>
    <p:sldId id="467" r:id="rId6"/>
    <p:sldId id="1529" r:id="rId7"/>
    <p:sldId id="1616" r:id="rId8"/>
    <p:sldId id="1617" r:id="rId9"/>
    <p:sldId id="532" r:id="rId10"/>
    <p:sldId id="1348" r:id="rId11"/>
    <p:sldId id="1536" r:id="rId12"/>
    <p:sldId id="1275" r:id="rId13"/>
    <p:sldId id="275" r:id="rId14"/>
    <p:sldId id="1573" r:id="rId15"/>
    <p:sldId id="1623" r:id="rId16"/>
    <p:sldId id="1624" r:id="rId17"/>
    <p:sldId id="1625" r:id="rId18"/>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4B183"/>
    <a:srgbClr val="FF0066"/>
    <a:srgbClr val="3333FF"/>
    <a:srgbClr val="FECEF8"/>
    <a:srgbClr val="9933FF"/>
    <a:srgbClr val="00FF00"/>
    <a:srgbClr val="CC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549" autoAdjust="0"/>
    <p:restoredTop sz="93741" autoAdjust="0"/>
  </p:normalViewPr>
  <p:slideViewPr>
    <p:cSldViewPr snapToGrid="0">
      <p:cViewPr varScale="1">
        <p:scale>
          <a:sx n="74" d="100"/>
          <a:sy n="74" d="100"/>
        </p:scale>
        <p:origin x="48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004AC8-E53F-4404-B0A6-590CBA06ACD9}" type="datetimeFigureOut">
              <a:rPr lang="fr-FR" smtClean="0"/>
              <a:t>22/03/2026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46C204-3D0E-43E8-BBCD-7E99DCEB2462}" type="slidenum">
              <a:rPr lang="fr-FR" smtClean="0"/>
              <a:t>‹N°›</a:t>
            </a:fld>
            <a:endParaRPr lang="fr-FR"/>
          </a:p>
        </p:txBody>
      </p:sp>
    </p:spTree>
    <p:extLst>
      <p:ext uri="{BB962C8B-B14F-4D97-AF65-F5344CB8AC3E}">
        <p14:creationId xmlns:p14="http://schemas.microsoft.com/office/powerpoint/2010/main" val="1337174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46C204-3D0E-43E8-BBCD-7E99DCEB2462}" type="slidenum">
              <a:rPr lang="fr-FR" smtClean="0"/>
              <a:t>2</a:t>
            </a:fld>
            <a:endParaRPr lang="fr-FR"/>
          </a:p>
        </p:txBody>
      </p:sp>
    </p:spTree>
    <p:extLst>
      <p:ext uri="{BB962C8B-B14F-4D97-AF65-F5344CB8AC3E}">
        <p14:creationId xmlns:p14="http://schemas.microsoft.com/office/powerpoint/2010/main" val="2003032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E950D-9901-12D2-DC9B-A61160646AB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A087599-4EE8-6575-2D78-0CD35731E2B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2ED9CD1-DF37-62AF-648C-6AD74044552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0FFB481-3AF1-553B-F81B-730F1F586119}"/>
              </a:ext>
            </a:extLst>
          </p:cNvPr>
          <p:cNvSpPr>
            <a:spLocks noGrp="1"/>
          </p:cNvSpPr>
          <p:nvPr>
            <p:ph type="sldNum" sz="quarter" idx="5"/>
          </p:nvPr>
        </p:nvSpPr>
        <p:spPr/>
        <p:txBody>
          <a:bodyPr/>
          <a:lstStyle/>
          <a:p>
            <a:fld id="{6346C204-3D0E-43E8-BBCD-7E99DCEB2462}" type="slidenum">
              <a:rPr lang="fr-FR" smtClean="0"/>
              <a:t>14</a:t>
            </a:fld>
            <a:endParaRPr lang="fr-FR"/>
          </a:p>
        </p:txBody>
      </p:sp>
    </p:spTree>
    <p:extLst>
      <p:ext uri="{BB962C8B-B14F-4D97-AF65-F5344CB8AC3E}">
        <p14:creationId xmlns:p14="http://schemas.microsoft.com/office/powerpoint/2010/main" val="11340559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F3D2D6-F5E4-EAD2-415E-77DE0A22DE1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A56598D-79F9-8AB1-5A52-0EFB22D17F6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FDCED98-27B6-D65B-ACAF-3BE1D72490FC}"/>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6449E170-F073-1879-3BBB-604BA595CB1C}"/>
              </a:ext>
            </a:extLst>
          </p:cNvPr>
          <p:cNvSpPr>
            <a:spLocks noGrp="1"/>
          </p:cNvSpPr>
          <p:nvPr>
            <p:ph type="sldNum" sz="quarter" idx="5"/>
          </p:nvPr>
        </p:nvSpPr>
        <p:spPr/>
        <p:txBody>
          <a:bodyPr/>
          <a:lstStyle/>
          <a:p>
            <a:fld id="{6346C204-3D0E-43E8-BBCD-7E99DCEB2462}" type="slidenum">
              <a:rPr lang="fr-FR" smtClean="0"/>
              <a:t>15</a:t>
            </a:fld>
            <a:endParaRPr lang="fr-FR"/>
          </a:p>
        </p:txBody>
      </p:sp>
    </p:spTree>
    <p:extLst>
      <p:ext uri="{BB962C8B-B14F-4D97-AF65-F5344CB8AC3E}">
        <p14:creationId xmlns:p14="http://schemas.microsoft.com/office/powerpoint/2010/main" val="36727910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F72D80-2819-9B2A-82DA-3FC48BC8116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9EA3BC1-842F-793F-DA31-2A0DEA2F061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2751D01-AACB-2E12-D315-C7C06F5B8FBE}"/>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AA0FB0DB-159B-D062-E890-5289E3252743}"/>
              </a:ext>
            </a:extLst>
          </p:cNvPr>
          <p:cNvSpPr>
            <a:spLocks noGrp="1"/>
          </p:cNvSpPr>
          <p:nvPr>
            <p:ph type="sldNum" sz="quarter" idx="5"/>
          </p:nvPr>
        </p:nvSpPr>
        <p:spPr/>
        <p:txBody>
          <a:bodyPr/>
          <a:lstStyle/>
          <a:p>
            <a:fld id="{6346C204-3D0E-43E8-BBCD-7E99DCEB2462}" type="slidenum">
              <a:rPr lang="fr-FR" smtClean="0"/>
              <a:t>16</a:t>
            </a:fld>
            <a:endParaRPr lang="fr-FR"/>
          </a:p>
        </p:txBody>
      </p:sp>
    </p:spTree>
    <p:extLst>
      <p:ext uri="{BB962C8B-B14F-4D97-AF65-F5344CB8AC3E}">
        <p14:creationId xmlns:p14="http://schemas.microsoft.com/office/powerpoint/2010/main" val="9329952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8E609A-7784-F894-5FDE-ED6B374F89E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457A841-9DD6-4F57-5A2A-E136A1D1669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6DC371B-AAF0-7887-F220-1A7BDEA0276A}"/>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3E76D677-C38C-2362-DE2E-160A6DF3D5F2}"/>
              </a:ext>
            </a:extLst>
          </p:cNvPr>
          <p:cNvSpPr>
            <a:spLocks noGrp="1"/>
          </p:cNvSpPr>
          <p:nvPr>
            <p:ph type="sldNum" sz="quarter" idx="5"/>
          </p:nvPr>
        </p:nvSpPr>
        <p:spPr/>
        <p:txBody>
          <a:bodyPr/>
          <a:lstStyle/>
          <a:p>
            <a:fld id="{6346C204-3D0E-43E8-BBCD-7E99DCEB2462}" type="slidenum">
              <a:rPr lang="fr-FR" smtClean="0"/>
              <a:t>17</a:t>
            </a:fld>
            <a:endParaRPr lang="fr-FR"/>
          </a:p>
        </p:txBody>
      </p:sp>
    </p:spTree>
    <p:extLst>
      <p:ext uri="{BB962C8B-B14F-4D97-AF65-F5344CB8AC3E}">
        <p14:creationId xmlns:p14="http://schemas.microsoft.com/office/powerpoint/2010/main" val="34673740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2B482-B510-12FA-F3A9-3E6777EB9A8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6A72714-8504-3DED-3BA2-9667C884283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F8380E9-B5F8-BC94-3769-6E3C883ACB50}"/>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260D8E51-287D-AD21-8291-B64949E1BAF8}"/>
              </a:ext>
            </a:extLst>
          </p:cNvPr>
          <p:cNvSpPr>
            <a:spLocks noGrp="1"/>
          </p:cNvSpPr>
          <p:nvPr>
            <p:ph type="sldNum" sz="quarter" idx="5"/>
          </p:nvPr>
        </p:nvSpPr>
        <p:spPr/>
        <p:txBody>
          <a:bodyPr/>
          <a:lstStyle/>
          <a:p>
            <a:fld id="{6346C204-3D0E-43E8-BBCD-7E99DCEB2462}" type="slidenum">
              <a:rPr lang="fr-FR" smtClean="0"/>
              <a:t>3</a:t>
            </a:fld>
            <a:endParaRPr lang="fr-FR"/>
          </a:p>
        </p:txBody>
      </p:sp>
    </p:spTree>
    <p:extLst>
      <p:ext uri="{BB962C8B-B14F-4D97-AF65-F5344CB8AC3E}">
        <p14:creationId xmlns:p14="http://schemas.microsoft.com/office/powerpoint/2010/main" val="2587303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25A472-2204-296E-DDA1-05D35476328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24BC2D3-5CB8-A119-8175-EFA8894A9E2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0CEF8A5-6592-EEB7-B857-5B85216E736B}"/>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A529673C-97CF-CFB6-28A6-CA6E387401DA}"/>
              </a:ext>
            </a:extLst>
          </p:cNvPr>
          <p:cNvSpPr>
            <a:spLocks noGrp="1"/>
          </p:cNvSpPr>
          <p:nvPr>
            <p:ph type="sldNum" sz="quarter" idx="5"/>
          </p:nvPr>
        </p:nvSpPr>
        <p:spPr/>
        <p:txBody>
          <a:bodyPr/>
          <a:lstStyle/>
          <a:p>
            <a:fld id="{6346C204-3D0E-43E8-BBCD-7E99DCEB2462}" type="slidenum">
              <a:rPr lang="fr-FR" smtClean="0"/>
              <a:t>4</a:t>
            </a:fld>
            <a:endParaRPr lang="fr-FR"/>
          </a:p>
        </p:txBody>
      </p:sp>
    </p:spTree>
    <p:extLst>
      <p:ext uri="{BB962C8B-B14F-4D97-AF65-F5344CB8AC3E}">
        <p14:creationId xmlns:p14="http://schemas.microsoft.com/office/powerpoint/2010/main" val="30869517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9AEDC9-D5E5-6689-6D22-58B9D4F9737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F23C190-1C40-1A6F-D889-FF43595DF99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24D94C0-8B6D-D46E-6AD5-9088EBB21F0E}"/>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144715E4-B73A-4331-B3B9-46CC620D0F7C}"/>
              </a:ext>
            </a:extLst>
          </p:cNvPr>
          <p:cNvSpPr>
            <a:spLocks noGrp="1"/>
          </p:cNvSpPr>
          <p:nvPr>
            <p:ph type="sldNum" sz="quarter" idx="5"/>
          </p:nvPr>
        </p:nvSpPr>
        <p:spPr/>
        <p:txBody>
          <a:bodyPr/>
          <a:lstStyle/>
          <a:p>
            <a:fld id="{6346C204-3D0E-43E8-BBCD-7E99DCEB2462}" type="slidenum">
              <a:rPr lang="fr-FR" smtClean="0"/>
              <a:t>6</a:t>
            </a:fld>
            <a:endParaRPr lang="fr-FR"/>
          </a:p>
        </p:txBody>
      </p:sp>
    </p:spTree>
    <p:extLst>
      <p:ext uri="{BB962C8B-B14F-4D97-AF65-F5344CB8AC3E}">
        <p14:creationId xmlns:p14="http://schemas.microsoft.com/office/powerpoint/2010/main" val="27347004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C7DD72-EFD4-6887-4176-1BEC0CC7C23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F168B3E-174B-30E6-B4D6-32F2DFE7126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7FB9F11-9920-F58D-CE35-A2DA065587BD}"/>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5DADB52A-E79C-07FF-CBD5-F9443347FA26}"/>
              </a:ext>
            </a:extLst>
          </p:cNvPr>
          <p:cNvSpPr>
            <a:spLocks noGrp="1"/>
          </p:cNvSpPr>
          <p:nvPr>
            <p:ph type="sldNum" sz="quarter" idx="5"/>
          </p:nvPr>
        </p:nvSpPr>
        <p:spPr/>
        <p:txBody>
          <a:bodyPr/>
          <a:lstStyle/>
          <a:p>
            <a:fld id="{6346C204-3D0E-43E8-BBCD-7E99DCEB2462}" type="slidenum">
              <a:rPr lang="fr-FR" smtClean="0"/>
              <a:t>7</a:t>
            </a:fld>
            <a:endParaRPr lang="fr-FR"/>
          </a:p>
        </p:txBody>
      </p:sp>
    </p:spTree>
    <p:extLst>
      <p:ext uri="{BB962C8B-B14F-4D97-AF65-F5344CB8AC3E}">
        <p14:creationId xmlns:p14="http://schemas.microsoft.com/office/powerpoint/2010/main" val="1583708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E81F0E-2CC6-1475-BEDD-2CBB7D02AC6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1A63C83-9F45-338A-E424-00354F6C2BF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FDB5F28-A844-17B8-7889-D394C19DF6F1}"/>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860B1C59-D61F-E55E-92E2-DBE7E5EC4838}"/>
              </a:ext>
            </a:extLst>
          </p:cNvPr>
          <p:cNvSpPr>
            <a:spLocks noGrp="1"/>
          </p:cNvSpPr>
          <p:nvPr>
            <p:ph type="sldNum" sz="quarter" idx="5"/>
          </p:nvPr>
        </p:nvSpPr>
        <p:spPr/>
        <p:txBody>
          <a:bodyPr/>
          <a:lstStyle/>
          <a:p>
            <a:fld id="{6346C204-3D0E-43E8-BBCD-7E99DCEB2462}" type="slidenum">
              <a:rPr lang="fr-FR" smtClean="0"/>
              <a:t>8</a:t>
            </a:fld>
            <a:endParaRPr lang="fr-FR"/>
          </a:p>
        </p:txBody>
      </p:sp>
    </p:spTree>
    <p:extLst>
      <p:ext uri="{BB962C8B-B14F-4D97-AF65-F5344CB8AC3E}">
        <p14:creationId xmlns:p14="http://schemas.microsoft.com/office/powerpoint/2010/main" val="5061670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A4CFA-6EF4-6861-B627-9DCE640FB0A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AFBC969-6437-3B2E-54E6-F1EDD6F1E0D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0803109-B20B-243F-00B5-5AE9FFDAD73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BFC0561-733B-B0D9-53C1-6B8593A9B2D2}"/>
              </a:ext>
            </a:extLst>
          </p:cNvPr>
          <p:cNvSpPr>
            <a:spLocks noGrp="1"/>
          </p:cNvSpPr>
          <p:nvPr>
            <p:ph type="sldNum" sz="quarter" idx="5"/>
          </p:nvPr>
        </p:nvSpPr>
        <p:spPr/>
        <p:txBody>
          <a:bodyPr/>
          <a:lstStyle/>
          <a:p>
            <a:fld id="{6346C204-3D0E-43E8-BBCD-7E99DCEB2462}" type="slidenum">
              <a:rPr lang="fr-FR" smtClean="0"/>
              <a:t>10</a:t>
            </a:fld>
            <a:endParaRPr lang="fr-FR"/>
          </a:p>
        </p:txBody>
      </p:sp>
    </p:spTree>
    <p:extLst>
      <p:ext uri="{BB962C8B-B14F-4D97-AF65-F5344CB8AC3E}">
        <p14:creationId xmlns:p14="http://schemas.microsoft.com/office/powerpoint/2010/main" val="3754317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4A1FE-9BF9-1F0A-607A-2FDD54EDBA7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6FE4014-D30C-A90D-860B-52B0D1A5AAA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FDE79FD-FAB6-8EEB-AA47-12990BBA4E23}"/>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5C0B254F-2130-88F5-89A1-B28F9C9E0E5C}"/>
              </a:ext>
            </a:extLst>
          </p:cNvPr>
          <p:cNvSpPr>
            <a:spLocks noGrp="1"/>
          </p:cNvSpPr>
          <p:nvPr>
            <p:ph type="sldNum" sz="quarter" idx="5"/>
          </p:nvPr>
        </p:nvSpPr>
        <p:spPr/>
        <p:txBody>
          <a:bodyPr/>
          <a:lstStyle/>
          <a:p>
            <a:fld id="{6346C204-3D0E-43E8-BBCD-7E99DCEB2462}" type="slidenum">
              <a:rPr lang="fr-FR" smtClean="0"/>
              <a:t>11</a:t>
            </a:fld>
            <a:endParaRPr lang="fr-FR"/>
          </a:p>
        </p:txBody>
      </p:sp>
    </p:spTree>
    <p:extLst>
      <p:ext uri="{BB962C8B-B14F-4D97-AF65-F5344CB8AC3E}">
        <p14:creationId xmlns:p14="http://schemas.microsoft.com/office/powerpoint/2010/main" val="41988453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4A1FE-9BF9-1F0A-607A-2FDD54EDBA7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6FE4014-D30C-A90D-860B-52B0D1A5AAA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FDE79FD-FAB6-8EEB-AA47-12990BBA4E2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5C0B254F-2130-88F5-89A1-B28F9C9E0E5C}"/>
              </a:ext>
            </a:extLst>
          </p:cNvPr>
          <p:cNvSpPr>
            <a:spLocks noGrp="1"/>
          </p:cNvSpPr>
          <p:nvPr>
            <p:ph type="sldNum" sz="quarter" idx="5"/>
          </p:nvPr>
        </p:nvSpPr>
        <p:spPr/>
        <p:txBody>
          <a:bodyPr/>
          <a:lstStyle/>
          <a:p>
            <a:fld id="{6346C204-3D0E-43E8-BBCD-7E99DCEB2462}" type="slidenum">
              <a:rPr lang="fr-FR" smtClean="0"/>
              <a:t>12</a:t>
            </a:fld>
            <a:endParaRPr lang="fr-FR"/>
          </a:p>
        </p:txBody>
      </p:sp>
    </p:spTree>
    <p:extLst>
      <p:ext uri="{BB962C8B-B14F-4D97-AF65-F5344CB8AC3E}">
        <p14:creationId xmlns:p14="http://schemas.microsoft.com/office/powerpoint/2010/main" val="41988453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FF217-12A7-4EEB-A87D-39421C46C5F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6B0D682-99C3-404A-9B55-B0EDB76338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25D1FE5-DCD5-442B-91EF-495398AEF060}"/>
              </a:ext>
            </a:extLst>
          </p:cNvPr>
          <p:cNvSpPr>
            <a:spLocks noGrp="1"/>
          </p:cNvSpPr>
          <p:nvPr>
            <p:ph type="dt" sz="half" idx="10"/>
          </p:nvPr>
        </p:nvSpPr>
        <p:spPr/>
        <p:txBody>
          <a:bodyPr/>
          <a:lstStyle/>
          <a:p>
            <a:fld id="{7175BC7A-5159-4D50-ABF3-2D2561C69278}" type="datetimeFigureOut">
              <a:rPr lang="fr-FR" smtClean="0"/>
              <a:t>22/03/2026</a:t>
            </a:fld>
            <a:endParaRPr lang="fr-FR"/>
          </a:p>
        </p:txBody>
      </p:sp>
      <p:sp>
        <p:nvSpPr>
          <p:cNvPr id="5" name="Espace réservé du pied de page 4">
            <a:extLst>
              <a:ext uri="{FF2B5EF4-FFF2-40B4-BE49-F238E27FC236}">
                <a16:creationId xmlns:a16="http://schemas.microsoft.com/office/drawing/2014/main" id="{1E546FAD-A964-4AE6-9BFC-0EA1B48AEFF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94CDFF-11A5-423A-A3A4-798F50B0EE54}"/>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661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4C65BD-9992-4902-B05E-0138CCB44E5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9316A92-0319-4F63-8C86-30F0C4040A2B}"/>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5C733FA-52A9-4418-8410-88B62C12AE1A}"/>
              </a:ext>
            </a:extLst>
          </p:cNvPr>
          <p:cNvSpPr>
            <a:spLocks noGrp="1"/>
          </p:cNvSpPr>
          <p:nvPr>
            <p:ph type="dt" sz="half" idx="10"/>
          </p:nvPr>
        </p:nvSpPr>
        <p:spPr/>
        <p:txBody>
          <a:bodyPr/>
          <a:lstStyle/>
          <a:p>
            <a:fld id="{7175BC7A-5159-4D50-ABF3-2D2561C69278}" type="datetimeFigureOut">
              <a:rPr lang="fr-FR" smtClean="0"/>
              <a:t>22/03/2026</a:t>
            </a:fld>
            <a:endParaRPr lang="fr-FR"/>
          </a:p>
        </p:txBody>
      </p:sp>
      <p:sp>
        <p:nvSpPr>
          <p:cNvPr id="5" name="Espace réservé du pied de page 4">
            <a:extLst>
              <a:ext uri="{FF2B5EF4-FFF2-40B4-BE49-F238E27FC236}">
                <a16:creationId xmlns:a16="http://schemas.microsoft.com/office/drawing/2014/main" id="{61018959-2499-4EA8-9BA2-196A33C8E94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0D0C1B-FE07-4884-9BA9-A7A9C48E8E30}"/>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4197641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EB93DDF-FFF3-4049-9079-485FADFFEF21}"/>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3A39418-0C31-4A1D-A317-6DC2AAC088A8}"/>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5E77959-5514-4968-B846-B1131E6CED71}"/>
              </a:ext>
            </a:extLst>
          </p:cNvPr>
          <p:cNvSpPr>
            <a:spLocks noGrp="1"/>
          </p:cNvSpPr>
          <p:nvPr>
            <p:ph type="dt" sz="half" idx="10"/>
          </p:nvPr>
        </p:nvSpPr>
        <p:spPr/>
        <p:txBody>
          <a:bodyPr/>
          <a:lstStyle/>
          <a:p>
            <a:fld id="{7175BC7A-5159-4D50-ABF3-2D2561C69278}" type="datetimeFigureOut">
              <a:rPr lang="fr-FR" smtClean="0"/>
              <a:t>22/03/2026</a:t>
            </a:fld>
            <a:endParaRPr lang="fr-FR"/>
          </a:p>
        </p:txBody>
      </p:sp>
      <p:sp>
        <p:nvSpPr>
          <p:cNvPr id="5" name="Espace réservé du pied de page 4">
            <a:extLst>
              <a:ext uri="{FF2B5EF4-FFF2-40B4-BE49-F238E27FC236}">
                <a16:creationId xmlns:a16="http://schemas.microsoft.com/office/drawing/2014/main" id="{984D1FE4-474D-46D9-90F5-08EEB415FE4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624A66-6612-41A5-8C15-15783BAA7F37}"/>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2875312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5D2F2-5F4A-4800-B7FF-085E8596760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7A39B51-ED64-4E76-AF73-F349095306F0}"/>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5B35532-33CD-460D-8F81-58B6BFA37F67}"/>
              </a:ext>
            </a:extLst>
          </p:cNvPr>
          <p:cNvSpPr>
            <a:spLocks noGrp="1"/>
          </p:cNvSpPr>
          <p:nvPr>
            <p:ph type="dt" sz="half" idx="10"/>
          </p:nvPr>
        </p:nvSpPr>
        <p:spPr/>
        <p:txBody>
          <a:bodyPr/>
          <a:lstStyle/>
          <a:p>
            <a:fld id="{7175BC7A-5159-4D50-ABF3-2D2561C69278}" type="datetimeFigureOut">
              <a:rPr lang="fr-FR" smtClean="0"/>
              <a:t>22/03/2026</a:t>
            </a:fld>
            <a:endParaRPr lang="fr-FR"/>
          </a:p>
        </p:txBody>
      </p:sp>
      <p:sp>
        <p:nvSpPr>
          <p:cNvPr id="5" name="Espace réservé du pied de page 4">
            <a:extLst>
              <a:ext uri="{FF2B5EF4-FFF2-40B4-BE49-F238E27FC236}">
                <a16:creationId xmlns:a16="http://schemas.microsoft.com/office/drawing/2014/main" id="{1D97A0FE-61A8-44B9-84A6-2380C2D57E9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CDE69B1-9C18-4D48-86EF-064450BFC8B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2893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E0C622-AF3E-44BE-89C3-1C2868314403}"/>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01D9506B-CA9D-47B9-8F83-5B121707A3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15513DA7-0CF8-4F08-95C4-12EB094FDCAC}"/>
              </a:ext>
            </a:extLst>
          </p:cNvPr>
          <p:cNvSpPr>
            <a:spLocks noGrp="1"/>
          </p:cNvSpPr>
          <p:nvPr>
            <p:ph type="dt" sz="half" idx="10"/>
          </p:nvPr>
        </p:nvSpPr>
        <p:spPr/>
        <p:txBody>
          <a:bodyPr/>
          <a:lstStyle/>
          <a:p>
            <a:fld id="{7175BC7A-5159-4D50-ABF3-2D2561C69278}" type="datetimeFigureOut">
              <a:rPr lang="fr-FR" smtClean="0"/>
              <a:t>22/03/2026</a:t>
            </a:fld>
            <a:endParaRPr lang="fr-FR"/>
          </a:p>
        </p:txBody>
      </p:sp>
      <p:sp>
        <p:nvSpPr>
          <p:cNvPr id="5" name="Espace réservé du pied de page 4">
            <a:extLst>
              <a:ext uri="{FF2B5EF4-FFF2-40B4-BE49-F238E27FC236}">
                <a16:creationId xmlns:a16="http://schemas.microsoft.com/office/drawing/2014/main" id="{09C69D26-B318-4A1E-BE5B-B4EEECB50D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137DAFD-3EFD-492F-9725-971C293A089B}"/>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33221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EFA138-BBE1-478B-962E-4868E93B631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B77C592-D2F5-4B71-A4C1-3C080158E5C8}"/>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8CC46E8-ECC3-4311-9475-B5A2720FEF7B}"/>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F837DA2-DB47-46EA-960E-1ECD86A4494C}"/>
              </a:ext>
            </a:extLst>
          </p:cNvPr>
          <p:cNvSpPr>
            <a:spLocks noGrp="1"/>
          </p:cNvSpPr>
          <p:nvPr>
            <p:ph type="dt" sz="half" idx="10"/>
          </p:nvPr>
        </p:nvSpPr>
        <p:spPr/>
        <p:txBody>
          <a:bodyPr/>
          <a:lstStyle/>
          <a:p>
            <a:fld id="{7175BC7A-5159-4D50-ABF3-2D2561C69278}" type="datetimeFigureOut">
              <a:rPr lang="fr-FR" smtClean="0"/>
              <a:t>22/03/2026</a:t>
            </a:fld>
            <a:endParaRPr lang="fr-FR"/>
          </a:p>
        </p:txBody>
      </p:sp>
      <p:sp>
        <p:nvSpPr>
          <p:cNvPr id="6" name="Espace réservé du pied de page 5">
            <a:extLst>
              <a:ext uri="{FF2B5EF4-FFF2-40B4-BE49-F238E27FC236}">
                <a16:creationId xmlns:a16="http://schemas.microsoft.com/office/drawing/2014/main" id="{A2FDB679-3212-4D96-BAD4-C8F7F2F67C4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CA064E1-6753-4806-ABA0-DDA06CD16A31}"/>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505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EE85EF-E2A3-48D0-BA9B-8EC9AC00C9E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95029C8-40B9-4BBC-A4BE-8D5A0A038B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3183306D-F452-464B-8A5E-179B79D9ACF9}"/>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47D1BF7-B52B-4497-A5DD-00CB0636A3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38F345DD-9907-4727-88B0-188804BA8181}"/>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3ADDBC0-7EEE-4FBA-A279-DFB0234F6A2F}"/>
              </a:ext>
            </a:extLst>
          </p:cNvPr>
          <p:cNvSpPr>
            <a:spLocks noGrp="1"/>
          </p:cNvSpPr>
          <p:nvPr>
            <p:ph type="dt" sz="half" idx="10"/>
          </p:nvPr>
        </p:nvSpPr>
        <p:spPr/>
        <p:txBody>
          <a:bodyPr/>
          <a:lstStyle/>
          <a:p>
            <a:fld id="{7175BC7A-5159-4D50-ABF3-2D2561C69278}" type="datetimeFigureOut">
              <a:rPr lang="fr-FR" smtClean="0"/>
              <a:t>22/03/2026</a:t>
            </a:fld>
            <a:endParaRPr lang="fr-FR"/>
          </a:p>
        </p:txBody>
      </p:sp>
      <p:sp>
        <p:nvSpPr>
          <p:cNvPr id="8" name="Espace réservé du pied de page 7">
            <a:extLst>
              <a:ext uri="{FF2B5EF4-FFF2-40B4-BE49-F238E27FC236}">
                <a16:creationId xmlns:a16="http://schemas.microsoft.com/office/drawing/2014/main" id="{41E36355-8973-4BE4-BC67-F39BBAB296A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6AD0037-9B0D-4D25-BD1F-3E4B2391754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337702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C619AC-D66D-497B-875D-FDD6AC6CBC01}"/>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D6CEC54-9C38-47C9-8C42-8AD479B24A00}"/>
              </a:ext>
            </a:extLst>
          </p:cNvPr>
          <p:cNvSpPr>
            <a:spLocks noGrp="1"/>
          </p:cNvSpPr>
          <p:nvPr>
            <p:ph type="dt" sz="half" idx="10"/>
          </p:nvPr>
        </p:nvSpPr>
        <p:spPr/>
        <p:txBody>
          <a:bodyPr/>
          <a:lstStyle/>
          <a:p>
            <a:fld id="{7175BC7A-5159-4D50-ABF3-2D2561C69278}" type="datetimeFigureOut">
              <a:rPr lang="fr-FR" smtClean="0"/>
              <a:t>22/03/2026</a:t>
            </a:fld>
            <a:endParaRPr lang="fr-FR"/>
          </a:p>
        </p:txBody>
      </p:sp>
      <p:sp>
        <p:nvSpPr>
          <p:cNvPr id="4" name="Espace réservé du pied de page 3">
            <a:extLst>
              <a:ext uri="{FF2B5EF4-FFF2-40B4-BE49-F238E27FC236}">
                <a16:creationId xmlns:a16="http://schemas.microsoft.com/office/drawing/2014/main" id="{78EDFB55-3929-4E11-BB4B-B17D5727D5D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8EFF35C-B58E-456B-952E-5BDB700C4AF8}"/>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456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D40F451-B973-4029-925C-207B2923D53F}"/>
              </a:ext>
            </a:extLst>
          </p:cNvPr>
          <p:cNvSpPr>
            <a:spLocks noGrp="1"/>
          </p:cNvSpPr>
          <p:nvPr>
            <p:ph type="dt" sz="half" idx="10"/>
          </p:nvPr>
        </p:nvSpPr>
        <p:spPr/>
        <p:txBody>
          <a:bodyPr/>
          <a:lstStyle/>
          <a:p>
            <a:fld id="{7175BC7A-5159-4D50-ABF3-2D2561C69278}" type="datetimeFigureOut">
              <a:rPr lang="fr-FR" smtClean="0"/>
              <a:t>22/03/2026</a:t>
            </a:fld>
            <a:endParaRPr lang="fr-FR"/>
          </a:p>
        </p:txBody>
      </p:sp>
      <p:sp>
        <p:nvSpPr>
          <p:cNvPr id="3" name="Espace réservé du pied de page 2">
            <a:extLst>
              <a:ext uri="{FF2B5EF4-FFF2-40B4-BE49-F238E27FC236}">
                <a16:creationId xmlns:a16="http://schemas.microsoft.com/office/drawing/2014/main" id="{4DAF2F5E-9D14-4DC1-AE9A-9433C411D27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A33F8B68-7E9F-4BC2-81EE-0AC8CB87FEA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895079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4D605-BA5A-4C63-A881-7C95B019536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E098BE7B-D98E-47E7-80A3-F73C69506B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D6C86DC-0AB7-487C-8748-BC84B67372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D86AA718-8B4B-4504-A3E5-8CBB7840CD7F}"/>
              </a:ext>
            </a:extLst>
          </p:cNvPr>
          <p:cNvSpPr>
            <a:spLocks noGrp="1"/>
          </p:cNvSpPr>
          <p:nvPr>
            <p:ph type="dt" sz="half" idx="10"/>
          </p:nvPr>
        </p:nvSpPr>
        <p:spPr/>
        <p:txBody>
          <a:bodyPr/>
          <a:lstStyle/>
          <a:p>
            <a:fld id="{7175BC7A-5159-4D50-ABF3-2D2561C69278}" type="datetimeFigureOut">
              <a:rPr lang="fr-FR" smtClean="0"/>
              <a:t>22/03/2026</a:t>
            </a:fld>
            <a:endParaRPr lang="fr-FR"/>
          </a:p>
        </p:txBody>
      </p:sp>
      <p:sp>
        <p:nvSpPr>
          <p:cNvPr id="6" name="Espace réservé du pied de page 5">
            <a:extLst>
              <a:ext uri="{FF2B5EF4-FFF2-40B4-BE49-F238E27FC236}">
                <a16:creationId xmlns:a16="http://schemas.microsoft.com/office/drawing/2014/main" id="{5B694152-4D78-4308-A7AF-682FEA2C93E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D2DF173-6F9A-4225-9E74-7E039A1ED8BA}"/>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15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F65F75-7DF2-4F8F-9AD2-EFC64468618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16C54F8-B611-41A9-B77C-0D0F558AFF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04307A8-2323-4F18-8438-BD6E0E413E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71FE131B-9EFC-4741-B33F-AED6166ABA3F}"/>
              </a:ext>
            </a:extLst>
          </p:cNvPr>
          <p:cNvSpPr>
            <a:spLocks noGrp="1"/>
          </p:cNvSpPr>
          <p:nvPr>
            <p:ph type="dt" sz="half" idx="10"/>
          </p:nvPr>
        </p:nvSpPr>
        <p:spPr/>
        <p:txBody>
          <a:bodyPr/>
          <a:lstStyle/>
          <a:p>
            <a:fld id="{7175BC7A-5159-4D50-ABF3-2D2561C69278}" type="datetimeFigureOut">
              <a:rPr lang="fr-FR" smtClean="0"/>
              <a:t>22/03/2026</a:t>
            </a:fld>
            <a:endParaRPr lang="fr-FR"/>
          </a:p>
        </p:txBody>
      </p:sp>
      <p:sp>
        <p:nvSpPr>
          <p:cNvPr id="6" name="Espace réservé du pied de page 5">
            <a:extLst>
              <a:ext uri="{FF2B5EF4-FFF2-40B4-BE49-F238E27FC236}">
                <a16:creationId xmlns:a16="http://schemas.microsoft.com/office/drawing/2014/main" id="{766B9C83-6141-42E3-BE21-B62AF638304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5EC9895-7D7A-42DC-A0C8-AE7B64D1AEB9}"/>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671333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5EA9F402-D99D-456A-B8A3-F34EFAA044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E1E11B-C52B-4EA7-82C0-DC449B58FD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B97EB5B-ACF9-460A-9BEE-D0A581F130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75BC7A-5159-4D50-ABF3-2D2561C69278}" type="datetimeFigureOut">
              <a:rPr lang="fr-FR" smtClean="0"/>
              <a:t>22/03/2026</a:t>
            </a:fld>
            <a:endParaRPr lang="fr-FR"/>
          </a:p>
        </p:txBody>
      </p:sp>
      <p:sp>
        <p:nvSpPr>
          <p:cNvPr id="5" name="Espace réservé du pied de page 4">
            <a:extLst>
              <a:ext uri="{FF2B5EF4-FFF2-40B4-BE49-F238E27FC236}">
                <a16:creationId xmlns:a16="http://schemas.microsoft.com/office/drawing/2014/main" id="{708E2530-3019-4648-9044-467A6E8DE8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E5B677B-9A7C-4458-9EFB-6F8105F7AD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82E37-F909-4EE4-A89C-7B3AE4530F18}" type="slidenum">
              <a:rPr lang="fr-FR" smtClean="0"/>
              <a:t>‹N°›</a:t>
            </a:fld>
            <a:endParaRPr lang="fr-FR"/>
          </a:p>
        </p:txBody>
      </p:sp>
    </p:spTree>
    <p:extLst>
      <p:ext uri="{BB962C8B-B14F-4D97-AF65-F5344CB8AC3E}">
        <p14:creationId xmlns:p14="http://schemas.microsoft.com/office/powerpoint/2010/main" val="1030939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9.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953602-2FB3-41C5-8BFE-6B6D989A41AA}"/>
              </a:ext>
            </a:extLst>
          </p:cNvPr>
          <p:cNvSpPr>
            <a:spLocks noGrp="1"/>
          </p:cNvSpPr>
          <p:nvPr>
            <p:ph type="title"/>
          </p:nvPr>
        </p:nvSpPr>
        <p:spPr>
          <a:xfrm>
            <a:off x="-180474" y="1"/>
            <a:ext cx="12372474" cy="6858000"/>
          </a:xfrm>
        </p:spPr>
        <p:txBody>
          <a:bodyPr>
            <a:normAutofit/>
          </a:bodyPr>
          <a:lstStyle/>
          <a:p>
            <a:pPr algn="ctr"/>
            <a:r>
              <a:rPr lang="fr-FR" sz="13800" dirty="0">
                <a:latin typeface="KG Turning Tables" panose="02000000000000000000" pitchFamily="2" charset="0"/>
              </a:rPr>
              <a:t>PERIODE 4</a:t>
            </a:r>
            <a:br>
              <a:rPr lang="fr-FR" sz="13800" dirty="0">
                <a:latin typeface="KG Turning Tables" panose="02000000000000000000" pitchFamily="2" charset="0"/>
              </a:rPr>
            </a:br>
            <a:br>
              <a:rPr lang="fr-FR" sz="13800" dirty="0">
                <a:latin typeface="KG Turning Tables" panose="02000000000000000000" pitchFamily="2" charset="0"/>
              </a:rPr>
            </a:br>
            <a:r>
              <a:rPr lang="fr-FR" sz="13800" dirty="0">
                <a:latin typeface="KG Turning Tables" panose="02000000000000000000" pitchFamily="2" charset="0"/>
              </a:rPr>
              <a:t>séance 69</a:t>
            </a:r>
          </a:p>
        </p:txBody>
      </p:sp>
    </p:spTree>
    <p:extLst>
      <p:ext uri="{BB962C8B-B14F-4D97-AF65-F5344CB8AC3E}">
        <p14:creationId xmlns:p14="http://schemas.microsoft.com/office/powerpoint/2010/main" val="4051143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E7E43-E711-6BF2-B499-D48485CD0485}"/>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9CB73B15-EA58-9A86-F2FE-826CD30F7FD6}"/>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pic>
        <p:nvPicPr>
          <p:cNvPr id="3" name="Image 2">
            <a:extLst>
              <a:ext uri="{FF2B5EF4-FFF2-40B4-BE49-F238E27FC236}">
                <a16:creationId xmlns:a16="http://schemas.microsoft.com/office/drawing/2014/main" id="{86B2AC11-747A-FB7C-430F-AAEBEB4955C7}"/>
              </a:ext>
            </a:extLst>
          </p:cNvPr>
          <p:cNvPicPr>
            <a:picLocks noChangeAspect="1"/>
          </p:cNvPicPr>
          <p:nvPr/>
        </p:nvPicPr>
        <p:blipFill>
          <a:blip r:embed="rId3"/>
          <a:stretch>
            <a:fillRect/>
          </a:stretch>
        </p:blipFill>
        <p:spPr>
          <a:xfrm>
            <a:off x="2914715" y="1134774"/>
            <a:ext cx="6929792" cy="5287094"/>
          </a:xfrm>
          <a:prstGeom prst="rect">
            <a:avLst/>
          </a:prstGeom>
        </p:spPr>
      </p:pic>
      <p:sp>
        <p:nvSpPr>
          <p:cNvPr id="5" name="Titre 1">
            <a:extLst>
              <a:ext uri="{FF2B5EF4-FFF2-40B4-BE49-F238E27FC236}">
                <a16:creationId xmlns:a16="http://schemas.microsoft.com/office/drawing/2014/main" id="{2B7538E2-E98D-DF22-168F-A7BC19C4067C}"/>
              </a:ext>
            </a:extLst>
          </p:cNvPr>
          <p:cNvSpPr txBox="1">
            <a:spLocks/>
          </p:cNvSpPr>
          <p:nvPr/>
        </p:nvSpPr>
        <p:spPr>
          <a:xfrm>
            <a:off x="3678149" y="264481"/>
            <a:ext cx="5208998" cy="43702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fr-FR" sz="3200" dirty="0">
                <a:latin typeface="+mn-lt"/>
              </a:rPr>
              <a:t>Je cherche en suivant 4 étapes</a:t>
            </a:r>
            <a:endParaRPr kumimoji="0" lang="fr-FR" sz="3000" b="1" i="0" strike="noStrike" kern="1200" cap="none" spc="0" normalizeH="0" baseline="0" noProof="0" dirty="0">
              <a:ln>
                <a:noFill/>
              </a:ln>
              <a:solidFill>
                <a:prstClr val="black"/>
              </a:solidFill>
              <a:effectLst/>
              <a:uLnTx/>
              <a:uFillTx/>
              <a:latin typeface="+mn-lt"/>
            </a:endParaRPr>
          </a:p>
        </p:txBody>
      </p:sp>
    </p:spTree>
    <p:extLst>
      <p:ext uri="{BB962C8B-B14F-4D97-AF65-F5344CB8AC3E}">
        <p14:creationId xmlns:p14="http://schemas.microsoft.com/office/powerpoint/2010/main" val="2063651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BED31-496D-B53C-11F3-358923AAF6C8}"/>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5418097E-7A50-B57D-AC06-DA5F38EEF14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2" name="Connecteur droit 1">
            <a:extLst>
              <a:ext uri="{FF2B5EF4-FFF2-40B4-BE49-F238E27FC236}">
                <a16:creationId xmlns:a16="http://schemas.microsoft.com/office/drawing/2014/main" id="{CD046CF2-9007-E89A-708A-65A4976C0175}"/>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8" name="Image 7">
            <a:extLst>
              <a:ext uri="{FF2B5EF4-FFF2-40B4-BE49-F238E27FC236}">
                <a16:creationId xmlns:a16="http://schemas.microsoft.com/office/drawing/2014/main" id="{A5B9992D-5EAC-F3B0-B0F3-7061BCC30745}"/>
              </a:ext>
            </a:extLst>
          </p:cNvPr>
          <p:cNvPicPr>
            <a:picLocks noChangeAspect="1"/>
          </p:cNvPicPr>
          <p:nvPr/>
        </p:nvPicPr>
        <p:blipFill>
          <a:blip r:embed="rId3"/>
          <a:stretch>
            <a:fillRect/>
          </a:stretch>
        </p:blipFill>
        <p:spPr>
          <a:xfrm>
            <a:off x="1166033" y="107605"/>
            <a:ext cx="1362758" cy="1343564"/>
          </a:xfrm>
          <a:prstGeom prst="rect">
            <a:avLst/>
          </a:prstGeom>
        </p:spPr>
      </p:pic>
      <p:sp>
        <p:nvSpPr>
          <p:cNvPr id="15" name="ZoneTexte 14">
            <a:extLst>
              <a:ext uri="{FF2B5EF4-FFF2-40B4-BE49-F238E27FC236}">
                <a16:creationId xmlns:a16="http://schemas.microsoft.com/office/drawing/2014/main" id="{477482B0-5801-3F3D-154D-AA804FCC5214}"/>
              </a:ext>
            </a:extLst>
          </p:cNvPr>
          <p:cNvSpPr txBox="1"/>
          <p:nvPr/>
        </p:nvSpPr>
        <p:spPr>
          <a:xfrm>
            <a:off x="7078894" y="533165"/>
            <a:ext cx="3380198" cy="492443"/>
          </a:xfrm>
          <a:prstGeom prst="rect">
            <a:avLst/>
          </a:prstGeom>
          <a:noFill/>
        </p:spPr>
        <p:txBody>
          <a:bodyPr wrap="square" rtlCol="0">
            <a:spAutoFit/>
          </a:bodyPr>
          <a:lstStyle/>
          <a:p>
            <a:r>
              <a:rPr lang="fr-FR" sz="2600" dirty="0"/>
              <a:t>Cherchons la solution</a:t>
            </a:r>
            <a:endParaRPr lang="fr-FR" sz="2600" b="1" dirty="0">
              <a:solidFill>
                <a:srgbClr val="0070C0"/>
              </a:solidFill>
            </a:endParaRPr>
          </a:p>
        </p:txBody>
      </p:sp>
      <p:sp>
        <p:nvSpPr>
          <p:cNvPr id="3" name="ZoneTexte 2">
            <a:extLst>
              <a:ext uri="{FF2B5EF4-FFF2-40B4-BE49-F238E27FC236}">
                <a16:creationId xmlns:a16="http://schemas.microsoft.com/office/drawing/2014/main" id="{E6FD3AED-EA26-15CD-473F-A9DD95C72C45}"/>
              </a:ext>
            </a:extLst>
          </p:cNvPr>
          <p:cNvSpPr txBox="1"/>
          <p:nvPr/>
        </p:nvSpPr>
        <p:spPr>
          <a:xfrm>
            <a:off x="184936" y="1895276"/>
            <a:ext cx="5647835" cy="3539430"/>
          </a:xfrm>
          <a:prstGeom prst="rect">
            <a:avLst/>
          </a:prstGeom>
          <a:noFill/>
        </p:spPr>
        <p:txBody>
          <a:bodyPr wrap="square" rtlCol="0">
            <a:spAutoFit/>
          </a:bodyPr>
          <a:lstStyle/>
          <a:p>
            <a:r>
              <a:rPr lang="fr-FR" sz="2800" dirty="0"/>
              <a:t>Tu vas résoudre un problème oral. </a:t>
            </a:r>
          </a:p>
          <a:p>
            <a:endParaRPr lang="fr-FR" sz="2800" dirty="0"/>
          </a:p>
          <a:p>
            <a:r>
              <a:rPr lang="fr-FR" sz="2800" dirty="0"/>
              <a:t>Le problème sera lu deux fois.</a:t>
            </a:r>
          </a:p>
          <a:p>
            <a:r>
              <a:rPr lang="fr-FR" sz="2800" dirty="0"/>
              <a:t> </a:t>
            </a:r>
          </a:p>
          <a:p>
            <a:r>
              <a:rPr lang="fr-FR" sz="2800" dirty="0"/>
              <a:t>Identifie la stratégie à laquelle il se réfère.</a:t>
            </a:r>
          </a:p>
          <a:p>
            <a:endParaRPr lang="fr-FR" sz="2800" dirty="0"/>
          </a:p>
          <a:p>
            <a:r>
              <a:rPr lang="fr-FR" sz="2800" dirty="0"/>
              <a:t>Puis résous le problème.</a:t>
            </a:r>
            <a:endParaRPr lang="fr-FR" sz="2600" dirty="0"/>
          </a:p>
        </p:txBody>
      </p:sp>
      <p:pic>
        <p:nvPicPr>
          <p:cNvPr id="5" name="Image 4">
            <a:extLst>
              <a:ext uri="{FF2B5EF4-FFF2-40B4-BE49-F238E27FC236}">
                <a16:creationId xmlns:a16="http://schemas.microsoft.com/office/drawing/2014/main" id="{3FA59376-6682-FEC4-6F18-254E06F452FB}"/>
              </a:ext>
            </a:extLst>
          </p:cNvPr>
          <p:cNvPicPr>
            <a:picLocks noChangeAspect="1"/>
          </p:cNvPicPr>
          <p:nvPr/>
        </p:nvPicPr>
        <p:blipFill>
          <a:blip r:embed="rId4"/>
          <a:srcRect t="13596" b="13650"/>
          <a:stretch>
            <a:fillRect/>
          </a:stretch>
        </p:blipFill>
        <p:spPr>
          <a:xfrm>
            <a:off x="11025967" y="107605"/>
            <a:ext cx="1038797" cy="755747"/>
          </a:xfrm>
          <a:prstGeom prst="rect">
            <a:avLst/>
          </a:prstGeom>
        </p:spPr>
      </p:pic>
      <p:sp>
        <p:nvSpPr>
          <p:cNvPr id="6" name="ZoneTexte 5">
            <a:extLst>
              <a:ext uri="{FF2B5EF4-FFF2-40B4-BE49-F238E27FC236}">
                <a16:creationId xmlns:a16="http://schemas.microsoft.com/office/drawing/2014/main" id="{7DC4DBF9-F3D5-83EC-6166-FB09E8ABFC1C}"/>
              </a:ext>
            </a:extLst>
          </p:cNvPr>
          <p:cNvSpPr txBox="1"/>
          <p:nvPr/>
        </p:nvSpPr>
        <p:spPr>
          <a:xfrm>
            <a:off x="7078894" y="1606577"/>
            <a:ext cx="3781584" cy="2131885"/>
          </a:xfrm>
          <a:prstGeom prst="rect">
            <a:avLst/>
          </a:prstGeom>
          <a:solidFill>
            <a:srgbClr val="FFE79D"/>
          </a:solidFill>
        </p:spPr>
        <p:txBody>
          <a:bodyPr wrap="square" lIns="252000" tIns="180000" rIns="252000" bIns="180000">
            <a:spAutoFit/>
          </a:bodyPr>
          <a:lstStyle/>
          <a:p>
            <a:pPr>
              <a:lnSpc>
                <a:spcPct val="107000"/>
              </a:lnSpc>
              <a:spcAft>
                <a:spcPts val="800"/>
              </a:spcAft>
            </a:pPr>
            <a:r>
              <a:rPr lang="fr-FR" sz="2400" dirty="0">
                <a:latin typeface="Calibri" panose="020F0502020204030204" pitchFamily="34" charset="0"/>
                <a:ea typeface="Calibri" panose="020F0502020204030204" pitchFamily="34" charset="0"/>
                <a:cs typeface="Calibri" panose="020F0502020204030204" pitchFamily="34" charset="0"/>
              </a:rPr>
              <a:t>J’ai 100 € d’économies. </a:t>
            </a:r>
          </a:p>
          <a:p>
            <a:pPr>
              <a:lnSpc>
                <a:spcPct val="107000"/>
              </a:lnSpc>
              <a:spcAft>
                <a:spcPts val="800"/>
              </a:spcAft>
            </a:pPr>
            <a:r>
              <a:rPr lang="fr-FR" sz="2400" dirty="0">
                <a:latin typeface="Calibri" panose="020F0502020204030204" pitchFamily="34" charset="0"/>
                <a:ea typeface="Calibri" panose="020F0502020204030204" pitchFamily="34" charset="0"/>
                <a:cs typeface="Calibri" panose="020F0502020204030204" pitchFamily="34" charset="0"/>
              </a:rPr>
              <a:t>J’achète un livret à 50 € </a:t>
            </a:r>
            <a:br>
              <a:rPr lang="fr-FR" sz="2400" dirty="0">
                <a:latin typeface="Calibri" panose="020F0502020204030204" pitchFamily="34" charset="0"/>
                <a:ea typeface="Calibri" panose="020F0502020204030204" pitchFamily="34" charset="0"/>
                <a:cs typeface="Calibri" panose="020F0502020204030204" pitchFamily="34" charset="0"/>
              </a:rPr>
            </a:br>
            <a:r>
              <a:rPr lang="fr-FR" sz="2400" dirty="0">
                <a:latin typeface="Calibri" panose="020F0502020204030204" pitchFamily="34" charset="0"/>
                <a:ea typeface="Calibri" panose="020F0502020204030204" pitchFamily="34" charset="0"/>
                <a:cs typeface="Calibri" panose="020F0502020204030204" pitchFamily="34" charset="0"/>
              </a:rPr>
              <a:t>et une trousse à 15 €.  </a:t>
            </a:r>
          </a:p>
          <a:p>
            <a:pPr>
              <a:lnSpc>
                <a:spcPct val="107000"/>
              </a:lnSpc>
              <a:spcAft>
                <a:spcPts val="800"/>
              </a:spcAft>
            </a:pPr>
            <a:r>
              <a:rPr lang="fr-FR" sz="2400" b="1" dirty="0">
                <a:latin typeface="Calibri" panose="020F0502020204030204" pitchFamily="34" charset="0"/>
                <a:ea typeface="Calibri" panose="020F0502020204030204" pitchFamily="34" charset="0"/>
                <a:cs typeface="Calibri" panose="020F0502020204030204" pitchFamily="34" charset="0"/>
              </a:rPr>
              <a:t>Combien me reste-t-il ?</a:t>
            </a:r>
            <a:endParaRPr lang="fr-FR" sz="2400" b="1"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p:txBody>
      </p:sp>
      <p:pic>
        <p:nvPicPr>
          <p:cNvPr id="7" name="Image 6" descr="Une image contenant fournitures de bureau, livre, stylos et plumes, ordinateur portable&#10;&#10;Description générée automatiquement">
            <a:extLst>
              <a:ext uri="{FF2B5EF4-FFF2-40B4-BE49-F238E27FC236}">
                <a16:creationId xmlns:a16="http://schemas.microsoft.com/office/drawing/2014/main" id="{83FD44EE-BBC5-EA7E-6231-9E744285815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7832717" y="3859008"/>
            <a:ext cx="3134525" cy="2465827"/>
          </a:xfrm>
          <a:prstGeom prst="rect">
            <a:avLst/>
          </a:prstGeom>
        </p:spPr>
      </p:pic>
    </p:spTree>
    <p:extLst>
      <p:ext uri="{BB962C8B-B14F-4D97-AF65-F5344CB8AC3E}">
        <p14:creationId xmlns:p14="http://schemas.microsoft.com/office/powerpoint/2010/main" val="23848891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BED31-496D-B53C-11F3-358923AAF6C8}"/>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5418097E-7A50-B57D-AC06-DA5F38EEF14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2" name="Connecteur droit 1">
            <a:extLst>
              <a:ext uri="{FF2B5EF4-FFF2-40B4-BE49-F238E27FC236}">
                <a16:creationId xmlns:a16="http://schemas.microsoft.com/office/drawing/2014/main" id="{E2273089-4D90-90EE-D24A-E28CE5FCE857}"/>
              </a:ext>
            </a:extLst>
          </p:cNvPr>
          <p:cNvCxnSpPr>
            <a:cxnSpLocks/>
          </p:cNvCxnSpPr>
          <p:nvPr/>
        </p:nvCxnSpPr>
        <p:spPr>
          <a:xfrm>
            <a:off x="6056085" y="1585103"/>
            <a:ext cx="1" cy="489846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Image 4">
            <a:extLst>
              <a:ext uri="{FF2B5EF4-FFF2-40B4-BE49-F238E27FC236}">
                <a16:creationId xmlns:a16="http://schemas.microsoft.com/office/drawing/2014/main" id="{24F8E908-29E1-8A68-A480-A3CA0C58E0E4}"/>
              </a:ext>
            </a:extLst>
          </p:cNvPr>
          <p:cNvPicPr>
            <a:picLocks noChangeAspect="1"/>
          </p:cNvPicPr>
          <p:nvPr/>
        </p:nvPicPr>
        <p:blipFill>
          <a:blip r:embed="rId3"/>
          <a:stretch>
            <a:fillRect/>
          </a:stretch>
        </p:blipFill>
        <p:spPr>
          <a:xfrm>
            <a:off x="9351023" y="256441"/>
            <a:ext cx="1337213" cy="1895500"/>
          </a:xfrm>
          <a:prstGeom prst="rect">
            <a:avLst/>
          </a:prstGeom>
        </p:spPr>
      </p:pic>
      <p:sp>
        <p:nvSpPr>
          <p:cNvPr id="6" name="ZoneTexte 5">
            <a:extLst>
              <a:ext uri="{FF2B5EF4-FFF2-40B4-BE49-F238E27FC236}">
                <a16:creationId xmlns:a16="http://schemas.microsoft.com/office/drawing/2014/main" id="{B1365D67-3F3E-FD74-916C-AB62C48936CC}"/>
              </a:ext>
            </a:extLst>
          </p:cNvPr>
          <p:cNvSpPr txBox="1"/>
          <p:nvPr/>
        </p:nvSpPr>
        <p:spPr>
          <a:xfrm>
            <a:off x="6705262" y="2807665"/>
            <a:ext cx="5606590" cy="892552"/>
          </a:xfrm>
          <a:prstGeom prst="rect">
            <a:avLst/>
          </a:prstGeom>
          <a:noFill/>
        </p:spPr>
        <p:txBody>
          <a:bodyPr wrap="square" rtlCol="0">
            <a:spAutoFit/>
          </a:bodyPr>
          <a:lstStyle/>
          <a:p>
            <a:r>
              <a:rPr lang="fr-FR" sz="2600" b="1" dirty="0"/>
              <a:t>1/ </a:t>
            </a:r>
            <a:r>
              <a:rPr lang="fr-FR" sz="2600" dirty="0"/>
              <a:t>Prends le mini fichier </a:t>
            </a:r>
            <a:r>
              <a:rPr lang="fr-FR" sz="2600" dirty="0" err="1">
                <a:effectLst>
                  <a:outerShdw blurRad="38100" dist="38100" dir="2700000" algn="tl">
                    <a:srgbClr val="000000">
                      <a:alpha val="43137"/>
                    </a:srgbClr>
                  </a:outerShdw>
                </a:effectLst>
              </a:rPr>
              <a:t>Problemus</a:t>
            </a:r>
            <a:r>
              <a:rPr lang="fr-FR" sz="2600" dirty="0">
                <a:effectLst>
                  <a:outerShdw blurRad="38100" dist="38100" dir="2700000" algn="tl">
                    <a:srgbClr val="000000">
                      <a:alpha val="43137"/>
                    </a:srgbClr>
                  </a:outerShdw>
                </a:effectLst>
              </a:rPr>
              <a:t> 2</a:t>
            </a:r>
          </a:p>
          <a:p>
            <a:r>
              <a:rPr lang="fr-FR" sz="2600" b="1" dirty="0"/>
              <a:t>2/ </a:t>
            </a:r>
            <a:r>
              <a:rPr lang="fr-FR" sz="2600" dirty="0"/>
              <a:t>Résous le </a:t>
            </a:r>
            <a:r>
              <a:rPr lang="fr-FR" sz="2600" b="1" dirty="0"/>
              <a:t>problème 6 et 7</a:t>
            </a:r>
            <a:endParaRPr lang="fr-FR" sz="2400" b="1" dirty="0"/>
          </a:p>
        </p:txBody>
      </p:sp>
      <p:pic>
        <p:nvPicPr>
          <p:cNvPr id="12" name="Image 11">
            <a:extLst>
              <a:ext uri="{FF2B5EF4-FFF2-40B4-BE49-F238E27FC236}">
                <a16:creationId xmlns:a16="http://schemas.microsoft.com/office/drawing/2014/main" id="{14AE73EE-95F8-C67F-DB1D-55EDFBDEF930}"/>
              </a:ext>
            </a:extLst>
          </p:cNvPr>
          <p:cNvPicPr>
            <a:picLocks noChangeAspect="1"/>
          </p:cNvPicPr>
          <p:nvPr/>
        </p:nvPicPr>
        <p:blipFill>
          <a:blip r:embed="rId4"/>
          <a:stretch>
            <a:fillRect/>
          </a:stretch>
        </p:blipFill>
        <p:spPr>
          <a:xfrm>
            <a:off x="10905191" y="256441"/>
            <a:ext cx="1210860" cy="1663316"/>
          </a:xfrm>
          <a:prstGeom prst="rect">
            <a:avLst/>
          </a:prstGeom>
        </p:spPr>
      </p:pic>
      <p:pic>
        <p:nvPicPr>
          <p:cNvPr id="10" name="Image 9">
            <a:extLst>
              <a:ext uri="{FF2B5EF4-FFF2-40B4-BE49-F238E27FC236}">
                <a16:creationId xmlns:a16="http://schemas.microsoft.com/office/drawing/2014/main" id="{D913FE60-CE32-E2E8-F4DC-42F02A8D78E1}"/>
              </a:ext>
            </a:extLst>
          </p:cNvPr>
          <p:cNvPicPr>
            <a:picLocks noChangeAspect="1"/>
          </p:cNvPicPr>
          <p:nvPr/>
        </p:nvPicPr>
        <p:blipFill>
          <a:blip r:embed="rId5"/>
          <a:stretch>
            <a:fillRect/>
          </a:stretch>
        </p:blipFill>
        <p:spPr>
          <a:xfrm>
            <a:off x="2009748" y="241539"/>
            <a:ext cx="1362758" cy="1343564"/>
          </a:xfrm>
          <a:prstGeom prst="rect">
            <a:avLst/>
          </a:prstGeom>
        </p:spPr>
      </p:pic>
      <p:pic>
        <p:nvPicPr>
          <p:cNvPr id="7" name="Image 6">
            <a:extLst>
              <a:ext uri="{FF2B5EF4-FFF2-40B4-BE49-F238E27FC236}">
                <a16:creationId xmlns:a16="http://schemas.microsoft.com/office/drawing/2014/main" id="{3563FD43-062A-DBF2-A4D0-21CABCF28E35}"/>
              </a:ext>
            </a:extLst>
          </p:cNvPr>
          <p:cNvPicPr>
            <a:picLocks noChangeAspect="1"/>
          </p:cNvPicPr>
          <p:nvPr/>
        </p:nvPicPr>
        <p:blipFill>
          <a:blip r:embed="rId6"/>
          <a:stretch>
            <a:fillRect/>
          </a:stretch>
        </p:blipFill>
        <p:spPr>
          <a:xfrm>
            <a:off x="268450" y="2151941"/>
            <a:ext cx="5462253" cy="3968304"/>
          </a:xfrm>
          <a:prstGeom prst="rect">
            <a:avLst/>
          </a:prstGeom>
        </p:spPr>
      </p:pic>
    </p:spTree>
    <p:extLst>
      <p:ext uri="{BB962C8B-B14F-4D97-AF65-F5344CB8AC3E}">
        <p14:creationId xmlns:p14="http://schemas.microsoft.com/office/powerpoint/2010/main" val="21103645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806D14-3228-97B8-5EEB-3DD918749C76}"/>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41F2618F-AC57-D2D3-84C4-98BDB2A9A14B}"/>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40C82442-5544-3038-D538-7CAEE7E81255}"/>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A95D2B0D-6E0E-46CB-BF5F-6008A550A464}"/>
                </a:ext>
              </a:extLst>
            </p:cNvPr>
            <p:cNvSpPr/>
            <p:nvPr/>
          </p:nvSpPr>
          <p:spPr>
            <a:xfrm>
              <a:off x="0" y="330200"/>
              <a:ext cx="9144000" cy="652780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extLst>
                <a:ext uri="{FF2B5EF4-FFF2-40B4-BE49-F238E27FC236}">
                  <a16:creationId xmlns:a16="http://schemas.microsoft.com/office/drawing/2014/main" id="{C71F824F-FD21-C9AA-99CA-2D6267A23B2D}"/>
                </a:ext>
              </a:extLst>
            </p:cNvPr>
            <p:cNvSpPr txBox="1"/>
            <p:nvPr/>
          </p:nvSpPr>
          <p:spPr>
            <a:xfrm>
              <a:off x="901558" y="2876353"/>
              <a:ext cx="7674795" cy="2841690"/>
            </a:xfrm>
            <a:prstGeom prst="rect">
              <a:avLst/>
            </a:prstGeom>
            <a:noFill/>
          </p:spPr>
          <p:txBody>
            <a:bodyPr wrap="square" rtlCol="0">
              <a:spAutoFit/>
            </a:bodyPr>
            <a:lstStyle/>
            <a:p>
              <a:endParaRPr lang="fr-FR" sz="28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connais les doubles et les moitiés de nombres usuels. J’ajoute et je soustrais 1 ou 2 à un nombre. </a:t>
              </a: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lis, j’interprète les données d’un tableau à double entrée.</a:t>
              </a:r>
            </a:p>
          </p:txBody>
        </p:sp>
        <p:pic>
          <p:nvPicPr>
            <p:cNvPr id="7" name="Image 6">
              <a:extLst>
                <a:ext uri="{FF2B5EF4-FFF2-40B4-BE49-F238E27FC236}">
                  <a16:creationId xmlns:a16="http://schemas.microsoft.com/office/drawing/2014/main" id="{FBC52BB5-BB5B-E311-55B0-4445C28287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8600235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579EA-1023-0E15-9D70-3EEFCC4714A1}"/>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1DDB6411-D68F-9B63-76D7-E6E90D459753}"/>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C03E9178-DDA0-4520-9AF3-1B9C9C1AD0F3}"/>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5" name="Image 4">
            <a:extLst>
              <a:ext uri="{FF2B5EF4-FFF2-40B4-BE49-F238E27FC236}">
                <a16:creationId xmlns:a16="http://schemas.microsoft.com/office/drawing/2014/main" id="{6352825C-3C75-F598-594C-3F75550F5B98}"/>
              </a:ext>
            </a:extLst>
          </p:cNvPr>
          <p:cNvPicPr>
            <a:picLocks noChangeAspect="1"/>
          </p:cNvPicPr>
          <p:nvPr/>
        </p:nvPicPr>
        <p:blipFill>
          <a:blip r:embed="rId3"/>
          <a:stretch>
            <a:fillRect/>
          </a:stretch>
        </p:blipFill>
        <p:spPr>
          <a:xfrm>
            <a:off x="1456559" y="749162"/>
            <a:ext cx="3626036" cy="5359675"/>
          </a:xfrm>
          <a:prstGeom prst="rect">
            <a:avLst/>
          </a:prstGeom>
        </p:spPr>
      </p:pic>
      <p:pic>
        <p:nvPicPr>
          <p:cNvPr id="7" name="Image 6">
            <a:extLst>
              <a:ext uri="{FF2B5EF4-FFF2-40B4-BE49-F238E27FC236}">
                <a16:creationId xmlns:a16="http://schemas.microsoft.com/office/drawing/2014/main" id="{2912309F-FD29-D6C5-13C0-1D823805110C}"/>
              </a:ext>
            </a:extLst>
          </p:cNvPr>
          <p:cNvPicPr>
            <a:picLocks noChangeAspect="1"/>
          </p:cNvPicPr>
          <p:nvPr/>
        </p:nvPicPr>
        <p:blipFill>
          <a:blip r:embed="rId4"/>
          <a:stretch>
            <a:fillRect/>
          </a:stretch>
        </p:blipFill>
        <p:spPr>
          <a:xfrm>
            <a:off x="6855148" y="363378"/>
            <a:ext cx="4596581" cy="6286803"/>
          </a:xfrm>
          <a:prstGeom prst="rect">
            <a:avLst/>
          </a:prstGeom>
        </p:spPr>
      </p:pic>
    </p:spTree>
    <p:extLst>
      <p:ext uri="{BB962C8B-B14F-4D97-AF65-F5344CB8AC3E}">
        <p14:creationId xmlns:p14="http://schemas.microsoft.com/office/powerpoint/2010/main" val="39396923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AA828C-F9E5-0D2F-5FA7-4F600153C23A}"/>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97B580C2-8437-8675-8EE3-6586BF5397D8}"/>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18C9A41F-0942-D8D7-1ADB-0CCF50DE0A2E}"/>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5" name="Image 4">
            <a:extLst>
              <a:ext uri="{FF2B5EF4-FFF2-40B4-BE49-F238E27FC236}">
                <a16:creationId xmlns:a16="http://schemas.microsoft.com/office/drawing/2014/main" id="{631982C0-4726-B86B-517C-118AEA0765A0}"/>
              </a:ext>
            </a:extLst>
          </p:cNvPr>
          <p:cNvPicPr>
            <a:picLocks noChangeAspect="1"/>
          </p:cNvPicPr>
          <p:nvPr/>
        </p:nvPicPr>
        <p:blipFill>
          <a:blip r:embed="rId3"/>
          <a:stretch>
            <a:fillRect/>
          </a:stretch>
        </p:blipFill>
        <p:spPr>
          <a:xfrm>
            <a:off x="1207497" y="881696"/>
            <a:ext cx="3925605" cy="5706024"/>
          </a:xfrm>
          <a:prstGeom prst="rect">
            <a:avLst/>
          </a:prstGeom>
        </p:spPr>
      </p:pic>
      <p:pic>
        <p:nvPicPr>
          <p:cNvPr id="7" name="Image 6">
            <a:extLst>
              <a:ext uri="{FF2B5EF4-FFF2-40B4-BE49-F238E27FC236}">
                <a16:creationId xmlns:a16="http://schemas.microsoft.com/office/drawing/2014/main" id="{FBD3BB8F-462D-3476-8751-E652EFC2BCCB}"/>
              </a:ext>
            </a:extLst>
          </p:cNvPr>
          <p:cNvPicPr>
            <a:picLocks noChangeAspect="1"/>
          </p:cNvPicPr>
          <p:nvPr/>
        </p:nvPicPr>
        <p:blipFill>
          <a:blip r:embed="rId4"/>
          <a:stretch>
            <a:fillRect/>
          </a:stretch>
        </p:blipFill>
        <p:spPr>
          <a:xfrm>
            <a:off x="6855148" y="363378"/>
            <a:ext cx="4596581" cy="6286803"/>
          </a:xfrm>
          <a:prstGeom prst="rect">
            <a:avLst/>
          </a:prstGeom>
        </p:spPr>
      </p:pic>
    </p:spTree>
    <p:extLst>
      <p:ext uri="{BB962C8B-B14F-4D97-AF65-F5344CB8AC3E}">
        <p14:creationId xmlns:p14="http://schemas.microsoft.com/office/powerpoint/2010/main" val="372375491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37E44-63CE-4686-B658-12D4929047E5}"/>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F22FAE8D-83F8-CBDD-1AAD-6ADC4EDF509C}"/>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30823654-41B4-CD5E-7415-7ED8C0463FBD}"/>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6" name="Image 5">
            <a:extLst>
              <a:ext uri="{FF2B5EF4-FFF2-40B4-BE49-F238E27FC236}">
                <a16:creationId xmlns:a16="http://schemas.microsoft.com/office/drawing/2014/main" id="{6597F25B-FFFF-ACB3-B3DA-09011369E0DA}"/>
              </a:ext>
            </a:extLst>
          </p:cNvPr>
          <p:cNvPicPr>
            <a:picLocks noChangeAspect="1"/>
          </p:cNvPicPr>
          <p:nvPr/>
        </p:nvPicPr>
        <p:blipFill>
          <a:blip r:embed="rId3"/>
          <a:stretch>
            <a:fillRect/>
          </a:stretch>
        </p:blipFill>
        <p:spPr>
          <a:xfrm>
            <a:off x="10560829" y="196524"/>
            <a:ext cx="1352120" cy="1889930"/>
          </a:xfrm>
          <a:prstGeom prst="rect">
            <a:avLst/>
          </a:prstGeom>
        </p:spPr>
      </p:pic>
      <p:sp>
        <p:nvSpPr>
          <p:cNvPr id="8" name="ZoneTexte 7">
            <a:extLst>
              <a:ext uri="{FF2B5EF4-FFF2-40B4-BE49-F238E27FC236}">
                <a16:creationId xmlns:a16="http://schemas.microsoft.com/office/drawing/2014/main" id="{623FE8A0-54D0-F32D-4E73-2AF1F20E7717}"/>
              </a:ext>
            </a:extLst>
          </p:cNvPr>
          <p:cNvSpPr txBox="1"/>
          <p:nvPr/>
        </p:nvSpPr>
        <p:spPr>
          <a:xfrm>
            <a:off x="6303738" y="2782669"/>
            <a:ext cx="5606590" cy="892552"/>
          </a:xfrm>
          <a:prstGeom prst="rect">
            <a:avLst/>
          </a:prstGeom>
          <a:noFill/>
        </p:spPr>
        <p:txBody>
          <a:bodyPr wrap="square" rtlCol="0">
            <a:spAutoFit/>
          </a:body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Numerus 2</a:t>
            </a:r>
          </a:p>
          <a:p>
            <a:r>
              <a:rPr lang="fr-FR" sz="2600" b="1" dirty="0"/>
              <a:t>2/ </a:t>
            </a:r>
            <a:r>
              <a:rPr lang="fr-FR" sz="2600" dirty="0"/>
              <a:t>Fais les exercices </a:t>
            </a:r>
            <a:endParaRPr lang="fr-FR" sz="2600" b="1" dirty="0"/>
          </a:p>
        </p:txBody>
      </p:sp>
      <p:pic>
        <p:nvPicPr>
          <p:cNvPr id="9" name="Image 8">
            <a:extLst>
              <a:ext uri="{FF2B5EF4-FFF2-40B4-BE49-F238E27FC236}">
                <a16:creationId xmlns:a16="http://schemas.microsoft.com/office/drawing/2014/main" id="{D20AA5BC-83F9-C3F7-5983-6B3B70669B90}"/>
              </a:ext>
            </a:extLst>
          </p:cNvPr>
          <p:cNvPicPr>
            <a:picLocks noChangeAspect="1"/>
          </p:cNvPicPr>
          <p:nvPr/>
        </p:nvPicPr>
        <p:blipFill>
          <a:blip r:embed="rId4"/>
          <a:stretch>
            <a:fillRect/>
          </a:stretch>
        </p:blipFill>
        <p:spPr>
          <a:xfrm>
            <a:off x="1168800" y="1644365"/>
            <a:ext cx="4077053" cy="3901778"/>
          </a:xfrm>
          <a:prstGeom prst="rect">
            <a:avLst/>
          </a:prstGeom>
        </p:spPr>
      </p:pic>
    </p:spTree>
    <p:extLst>
      <p:ext uri="{BB962C8B-B14F-4D97-AF65-F5344CB8AC3E}">
        <p14:creationId xmlns:p14="http://schemas.microsoft.com/office/powerpoint/2010/main" val="24445089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9F75E3-929B-A2D4-F9C1-3C18C143AC07}"/>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74744EB9-6FF4-80E3-F5D7-FC1D2470565D}"/>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828A2E26-3EA4-3757-267B-0D40256D435F}"/>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6" name="Image 5">
            <a:extLst>
              <a:ext uri="{FF2B5EF4-FFF2-40B4-BE49-F238E27FC236}">
                <a16:creationId xmlns:a16="http://schemas.microsoft.com/office/drawing/2014/main" id="{BDB03B34-22C4-F3F4-B0A1-D6732A7DB70B}"/>
              </a:ext>
            </a:extLst>
          </p:cNvPr>
          <p:cNvPicPr>
            <a:picLocks noChangeAspect="1"/>
          </p:cNvPicPr>
          <p:nvPr/>
        </p:nvPicPr>
        <p:blipFill>
          <a:blip r:embed="rId3"/>
          <a:stretch>
            <a:fillRect/>
          </a:stretch>
        </p:blipFill>
        <p:spPr>
          <a:xfrm>
            <a:off x="10560829" y="196524"/>
            <a:ext cx="1352120" cy="1889930"/>
          </a:xfrm>
          <a:prstGeom prst="rect">
            <a:avLst/>
          </a:prstGeom>
        </p:spPr>
      </p:pic>
      <p:sp>
        <p:nvSpPr>
          <p:cNvPr id="8" name="ZoneTexte 7">
            <a:extLst>
              <a:ext uri="{FF2B5EF4-FFF2-40B4-BE49-F238E27FC236}">
                <a16:creationId xmlns:a16="http://schemas.microsoft.com/office/drawing/2014/main" id="{A21BC46F-F3B0-E89A-900C-90D76E1AF9F0}"/>
              </a:ext>
            </a:extLst>
          </p:cNvPr>
          <p:cNvSpPr txBox="1"/>
          <p:nvPr/>
        </p:nvSpPr>
        <p:spPr>
          <a:xfrm>
            <a:off x="6303738" y="2782669"/>
            <a:ext cx="5606590" cy="892552"/>
          </a:xfrm>
          <a:prstGeom prst="rect">
            <a:avLst/>
          </a:prstGeom>
          <a:noFill/>
        </p:spPr>
        <p:txBody>
          <a:bodyPr wrap="square" rtlCol="0">
            <a:spAutoFit/>
          </a:body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Numerus 2</a:t>
            </a:r>
          </a:p>
          <a:p>
            <a:r>
              <a:rPr lang="fr-FR" sz="2600" b="1" dirty="0"/>
              <a:t>2/ </a:t>
            </a:r>
            <a:r>
              <a:rPr lang="fr-FR" sz="2600" dirty="0"/>
              <a:t>Fais les exercices </a:t>
            </a:r>
            <a:endParaRPr lang="fr-FR" sz="2600" b="1" dirty="0"/>
          </a:p>
        </p:txBody>
      </p:sp>
      <p:sp>
        <p:nvSpPr>
          <p:cNvPr id="3" name="ZoneTexte 2">
            <a:extLst>
              <a:ext uri="{FF2B5EF4-FFF2-40B4-BE49-F238E27FC236}">
                <a16:creationId xmlns:a16="http://schemas.microsoft.com/office/drawing/2014/main" id="{33F4AAEF-7FEA-4BB0-3186-F932E0993F8B}"/>
              </a:ext>
            </a:extLst>
          </p:cNvPr>
          <p:cNvSpPr txBox="1"/>
          <p:nvPr/>
        </p:nvSpPr>
        <p:spPr>
          <a:xfrm>
            <a:off x="489410" y="2782669"/>
            <a:ext cx="5606590" cy="892552"/>
          </a:xfrm>
          <a:prstGeom prst="rect">
            <a:avLst/>
          </a:prstGeom>
          <a:noFill/>
        </p:spPr>
        <p:txBody>
          <a:bodyPr wrap="square" rtlCol="0">
            <a:spAutoFit/>
          </a:body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Super </a:t>
            </a:r>
            <a:r>
              <a:rPr lang="fr-FR" sz="2600" dirty="0" err="1">
                <a:effectLst>
                  <a:outerShdw blurRad="38100" dist="38100" dir="2700000" algn="tl">
                    <a:srgbClr val="000000">
                      <a:alpha val="43137"/>
                    </a:srgbClr>
                  </a:outerShdw>
                </a:effectLst>
              </a:rPr>
              <a:t>calculus</a:t>
            </a:r>
            <a:endParaRPr lang="fr-FR" sz="2600" dirty="0">
              <a:effectLst>
                <a:outerShdw blurRad="38100" dist="38100" dir="2700000" algn="tl">
                  <a:srgbClr val="000000">
                    <a:alpha val="43137"/>
                  </a:srgbClr>
                </a:outerShdw>
              </a:effectLst>
            </a:endParaRPr>
          </a:p>
          <a:p>
            <a:r>
              <a:rPr lang="fr-FR" sz="2600" b="1" dirty="0"/>
              <a:t>2/ </a:t>
            </a:r>
            <a:r>
              <a:rPr lang="fr-FR" sz="2600" dirty="0"/>
              <a:t>Fais l’exercice </a:t>
            </a:r>
            <a:r>
              <a:rPr lang="fr-FR" sz="2600" b="1" dirty="0"/>
              <a:t>5</a:t>
            </a:r>
          </a:p>
        </p:txBody>
      </p:sp>
    </p:spTree>
    <p:extLst>
      <p:ext uri="{BB962C8B-B14F-4D97-AF65-F5344CB8AC3E}">
        <p14:creationId xmlns:p14="http://schemas.microsoft.com/office/powerpoint/2010/main" val="2268999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94CE5-932C-E132-4435-4EF5B391A860}"/>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10055F95-7248-9B6C-188B-1775883C4FF2}"/>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DA6D2F8E-6EA5-4D8C-4DC4-593D62F1A3D8}"/>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843CDB1B-99AF-6111-F5E4-78DE3F22E6E1}"/>
                </a:ext>
              </a:extLst>
            </p:cNvPr>
            <p:cNvSpPr/>
            <p:nvPr/>
          </p:nvSpPr>
          <p:spPr>
            <a:xfrm>
              <a:off x="0" y="330200"/>
              <a:ext cx="9144000" cy="652780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C98047B5-7A54-A816-F539-2F02E18E4993}"/>
                </a:ext>
              </a:extLst>
            </p:cNvPr>
            <p:cNvSpPr txBox="1"/>
            <p:nvPr/>
          </p:nvSpPr>
          <p:spPr>
            <a:xfrm>
              <a:off x="1017142" y="2762493"/>
              <a:ext cx="7741577" cy="1025352"/>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connais la suite écrite et oral des nombres jusqu’à 100</a:t>
              </a:r>
            </a:p>
          </p:txBody>
        </p:sp>
        <p:pic>
          <p:nvPicPr>
            <p:cNvPr id="7" name="Image 6">
              <a:extLst>
                <a:ext uri="{FF2B5EF4-FFF2-40B4-BE49-F238E27FC236}">
                  <a16:creationId xmlns:a16="http://schemas.microsoft.com/office/drawing/2014/main" id="{FBD875D2-605B-FCF4-29D9-88469696B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1632700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DBE10-C264-6AAA-9996-9A483FAB6E95}"/>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0D374756-F90F-CBF5-7B08-6D1CFD634CC1}"/>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069BD9D4-74E1-87F8-3F89-BBAE1D6DB67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888416B-1F80-3313-AD7F-EA1B26ACBE5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71070740-65F8-0E89-B45B-1128F8FA6F98}"/>
              </a:ext>
            </a:extLst>
          </p:cNvPr>
          <p:cNvCxnSpPr>
            <a:cxnSpLocks/>
          </p:cNvCxnSpPr>
          <p:nvPr/>
        </p:nvCxnSpPr>
        <p:spPr>
          <a:xfrm>
            <a:off x="6096000" y="1265179"/>
            <a:ext cx="0" cy="5163901"/>
          </a:xfrm>
          <a:prstGeom prst="line">
            <a:avLst/>
          </a:prstGeom>
          <a:ln w="57150"/>
        </p:spPr>
        <p:style>
          <a:lnRef idx="1">
            <a:schemeClr val="dk1"/>
          </a:lnRef>
          <a:fillRef idx="0">
            <a:schemeClr val="dk1"/>
          </a:fillRef>
          <a:effectRef idx="0">
            <a:schemeClr val="dk1"/>
          </a:effectRef>
          <a:fontRef idx="minor">
            <a:schemeClr val="tx1"/>
          </a:fontRef>
        </p:style>
      </p:cxnSp>
      <p:sp>
        <p:nvSpPr>
          <p:cNvPr id="4" name="ZoneTexte 3">
            <a:extLst>
              <a:ext uri="{FF2B5EF4-FFF2-40B4-BE49-F238E27FC236}">
                <a16:creationId xmlns:a16="http://schemas.microsoft.com/office/drawing/2014/main" id="{739E5E8A-786E-F863-7C5C-77E5EE449BB7}"/>
              </a:ext>
            </a:extLst>
          </p:cNvPr>
          <p:cNvSpPr txBox="1"/>
          <p:nvPr/>
        </p:nvSpPr>
        <p:spPr>
          <a:xfrm>
            <a:off x="4896950" y="1119905"/>
            <a:ext cx="2172839" cy="584775"/>
          </a:xfrm>
          <a:prstGeom prst="rect">
            <a:avLst/>
          </a:prstGeom>
          <a:noFill/>
        </p:spPr>
        <p:txBody>
          <a:bodyPr wrap="none" rtlCol="0">
            <a:spAutoFit/>
          </a:bodyPr>
          <a:lstStyle/>
          <a:p>
            <a:r>
              <a:rPr lang="fr-FR" sz="3200" dirty="0">
                <a:effectLst>
                  <a:outerShdw blurRad="38100" dist="38100" dir="2700000" algn="tl">
                    <a:srgbClr val="000000">
                      <a:alpha val="43137"/>
                    </a:srgbClr>
                  </a:outerShdw>
                </a:effectLst>
              </a:rPr>
              <a:t>Jeu du furet</a:t>
            </a:r>
          </a:p>
        </p:txBody>
      </p:sp>
      <p:pic>
        <p:nvPicPr>
          <p:cNvPr id="6" name="Image 5">
            <a:extLst>
              <a:ext uri="{FF2B5EF4-FFF2-40B4-BE49-F238E27FC236}">
                <a16:creationId xmlns:a16="http://schemas.microsoft.com/office/drawing/2014/main" id="{DAA543F3-2740-EA6B-0E58-CD55E5E3D283}"/>
              </a:ext>
            </a:extLst>
          </p:cNvPr>
          <p:cNvPicPr>
            <a:picLocks noChangeAspect="1"/>
          </p:cNvPicPr>
          <p:nvPr/>
        </p:nvPicPr>
        <p:blipFill>
          <a:blip r:embed="rId3"/>
          <a:stretch>
            <a:fillRect/>
          </a:stretch>
        </p:blipFill>
        <p:spPr>
          <a:xfrm>
            <a:off x="5591517" y="90770"/>
            <a:ext cx="957596" cy="1174409"/>
          </a:xfrm>
          <a:prstGeom prst="rect">
            <a:avLst/>
          </a:prstGeom>
        </p:spPr>
      </p:pic>
      <p:sp>
        <p:nvSpPr>
          <p:cNvPr id="9" name="ZoneTexte 8">
            <a:extLst>
              <a:ext uri="{FF2B5EF4-FFF2-40B4-BE49-F238E27FC236}">
                <a16:creationId xmlns:a16="http://schemas.microsoft.com/office/drawing/2014/main" id="{C81D6B44-9446-D221-9FC7-501DD9D3FF9D}"/>
              </a:ext>
            </a:extLst>
          </p:cNvPr>
          <p:cNvSpPr txBox="1"/>
          <p:nvPr/>
        </p:nvSpPr>
        <p:spPr>
          <a:xfrm>
            <a:off x="196924" y="2230105"/>
            <a:ext cx="5691880" cy="1569660"/>
          </a:xfrm>
          <a:prstGeom prst="rect">
            <a:avLst/>
          </a:prstGeom>
          <a:noFill/>
        </p:spPr>
        <p:txBody>
          <a:bodyPr wrap="square" rtlCol="0">
            <a:spAutoFit/>
          </a:bodyPr>
          <a:lstStyle/>
          <a:p>
            <a:r>
              <a:rPr lang="fr-FR" sz="3200" dirty="0"/>
              <a:t>Récitons la suite des nombres à partir de </a:t>
            </a:r>
            <a:r>
              <a:rPr lang="fr-FR" sz="3200" b="1" dirty="0"/>
              <a:t>0</a:t>
            </a:r>
            <a:r>
              <a:rPr lang="fr-FR" sz="3200" dirty="0"/>
              <a:t>, en comptant de </a:t>
            </a:r>
            <a:r>
              <a:rPr lang="fr-FR" sz="3200" b="1" dirty="0"/>
              <a:t>5</a:t>
            </a:r>
            <a:r>
              <a:rPr lang="fr-FR" sz="3200" dirty="0"/>
              <a:t> en </a:t>
            </a:r>
            <a:r>
              <a:rPr lang="fr-FR" sz="3200" b="1" dirty="0"/>
              <a:t>5 </a:t>
            </a:r>
            <a:r>
              <a:rPr lang="fr-FR" sz="3200" dirty="0"/>
              <a:t>jusqu’à </a:t>
            </a:r>
            <a:r>
              <a:rPr lang="fr-FR" sz="3200" b="1" dirty="0"/>
              <a:t>70</a:t>
            </a:r>
            <a:r>
              <a:rPr lang="fr-FR" sz="3200" dirty="0"/>
              <a:t>. </a:t>
            </a:r>
          </a:p>
        </p:txBody>
      </p:sp>
      <p:sp>
        <p:nvSpPr>
          <p:cNvPr id="12" name="ZoneTexte 11">
            <a:extLst>
              <a:ext uri="{FF2B5EF4-FFF2-40B4-BE49-F238E27FC236}">
                <a16:creationId xmlns:a16="http://schemas.microsoft.com/office/drawing/2014/main" id="{2E2A2B13-EE9C-F0A3-7917-9D3D9DDCE25F}"/>
              </a:ext>
            </a:extLst>
          </p:cNvPr>
          <p:cNvSpPr txBox="1"/>
          <p:nvPr/>
        </p:nvSpPr>
        <p:spPr>
          <a:xfrm>
            <a:off x="6480340" y="2230105"/>
            <a:ext cx="4402115" cy="1077218"/>
          </a:xfrm>
          <a:prstGeom prst="rect">
            <a:avLst/>
          </a:prstGeom>
          <a:noFill/>
        </p:spPr>
        <p:txBody>
          <a:bodyPr wrap="square" rtlCol="0">
            <a:spAutoFit/>
          </a:bodyPr>
          <a:lstStyle/>
          <a:p>
            <a:r>
              <a:rPr lang="fr-FR" sz="3200" dirty="0"/>
              <a:t>Poursuivons la comptine de </a:t>
            </a:r>
            <a:r>
              <a:rPr lang="fr-FR" sz="3200" b="1" dirty="0"/>
              <a:t>75 </a:t>
            </a:r>
            <a:r>
              <a:rPr lang="fr-FR" sz="3200" dirty="0"/>
              <a:t>jusqu’à </a:t>
            </a:r>
            <a:r>
              <a:rPr lang="fr-FR" sz="3200" b="1" dirty="0"/>
              <a:t>200</a:t>
            </a:r>
            <a:r>
              <a:rPr lang="fr-FR" sz="3200" dirty="0"/>
              <a:t>.</a:t>
            </a:r>
            <a:endParaRPr lang="fr-FR" sz="3200" dirty="0">
              <a:solidFill>
                <a:srgbClr val="0070C0"/>
              </a:solidFill>
            </a:endParaRPr>
          </a:p>
        </p:txBody>
      </p:sp>
    </p:spTree>
    <p:extLst>
      <p:ext uri="{BB962C8B-B14F-4D97-AF65-F5344CB8AC3E}">
        <p14:creationId xmlns:p14="http://schemas.microsoft.com/office/powerpoint/2010/main" val="362657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0AA563-6E3F-A039-0DC0-ED1B459E2E07}"/>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161C7766-CAD9-4B78-4635-50351BBF9B7F}"/>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9C56868D-7153-A5EE-08CF-3EEC2F8AACA7}"/>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1DE4429A-B79C-737A-8705-98D54E1F68C9}"/>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ACFCD047-BF99-E7DF-AAA8-B2F38A214F56}"/>
              </a:ext>
            </a:extLst>
          </p:cNvPr>
          <p:cNvCxnSpPr>
            <a:cxnSpLocks/>
          </p:cNvCxnSpPr>
          <p:nvPr/>
        </p:nvCxnSpPr>
        <p:spPr>
          <a:xfrm>
            <a:off x="6096000" y="1265179"/>
            <a:ext cx="0" cy="5163901"/>
          </a:xfrm>
          <a:prstGeom prst="line">
            <a:avLst/>
          </a:prstGeom>
          <a:ln w="57150"/>
        </p:spPr>
        <p:style>
          <a:lnRef idx="1">
            <a:schemeClr val="dk1"/>
          </a:lnRef>
          <a:fillRef idx="0">
            <a:schemeClr val="dk1"/>
          </a:fillRef>
          <a:effectRef idx="0">
            <a:schemeClr val="dk1"/>
          </a:effectRef>
          <a:fontRef idx="minor">
            <a:schemeClr val="tx1"/>
          </a:fontRef>
        </p:style>
      </p:cxnSp>
      <p:sp>
        <p:nvSpPr>
          <p:cNvPr id="4" name="ZoneTexte 3">
            <a:extLst>
              <a:ext uri="{FF2B5EF4-FFF2-40B4-BE49-F238E27FC236}">
                <a16:creationId xmlns:a16="http://schemas.microsoft.com/office/drawing/2014/main" id="{238DB874-5C8B-DB3C-E9C4-9E7B6F1D7CB6}"/>
              </a:ext>
            </a:extLst>
          </p:cNvPr>
          <p:cNvSpPr txBox="1"/>
          <p:nvPr/>
        </p:nvSpPr>
        <p:spPr>
          <a:xfrm>
            <a:off x="4896950" y="1119905"/>
            <a:ext cx="2172839" cy="584775"/>
          </a:xfrm>
          <a:prstGeom prst="rect">
            <a:avLst/>
          </a:prstGeom>
          <a:noFill/>
        </p:spPr>
        <p:txBody>
          <a:bodyPr wrap="none" rtlCol="0">
            <a:spAutoFit/>
          </a:bodyPr>
          <a:lstStyle/>
          <a:p>
            <a:r>
              <a:rPr lang="fr-FR" sz="3200" dirty="0">
                <a:effectLst>
                  <a:outerShdw blurRad="38100" dist="38100" dir="2700000" algn="tl">
                    <a:srgbClr val="000000">
                      <a:alpha val="43137"/>
                    </a:srgbClr>
                  </a:outerShdw>
                </a:effectLst>
              </a:rPr>
              <a:t>Jeu du furet</a:t>
            </a:r>
          </a:p>
        </p:txBody>
      </p:sp>
      <p:pic>
        <p:nvPicPr>
          <p:cNvPr id="6" name="Image 5">
            <a:extLst>
              <a:ext uri="{FF2B5EF4-FFF2-40B4-BE49-F238E27FC236}">
                <a16:creationId xmlns:a16="http://schemas.microsoft.com/office/drawing/2014/main" id="{80FA545C-A46A-00A6-4F2B-279B5979DDB4}"/>
              </a:ext>
            </a:extLst>
          </p:cNvPr>
          <p:cNvPicPr>
            <a:picLocks noChangeAspect="1"/>
          </p:cNvPicPr>
          <p:nvPr/>
        </p:nvPicPr>
        <p:blipFill>
          <a:blip r:embed="rId3"/>
          <a:stretch>
            <a:fillRect/>
          </a:stretch>
        </p:blipFill>
        <p:spPr>
          <a:xfrm>
            <a:off x="5591517" y="90770"/>
            <a:ext cx="957596" cy="1174409"/>
          </a:xfrm>
          <a:prstGeom prst="rect">
            <a:avLst/>
          </a:prstGeom>
        </p:spPr>
      </p:pic>
      <p:sp>
        <p:nvSpPr>
          <p:cNvPr id="9" name="ZoneTexte 8">
            <a:extLst>
              <a:ext uri="{FF2B5EF4-FFF2-40B4-BE49-F238E27FC236}">
                <a16:creationId xmlns:a16="http://schemas.microsoft.com/office/drawing/2014/main" id="{3FEB960F-B530-1136-0477-7CECB6073D35}"/>
              </a:ext>
            </a:extLst>
          </p:cNvPr>
          <p:cNvSpPr txBox="1"/>
          <p:nvPr/>
        </p:nvSpPr>
        <p:spPr>
          <a:xfrm>
            <a:off x="196924" y="2230105"/>
            <a:ext cx="5691880" cy="1569660"/>
          </a:xfrm>
          <a:prstGeom prst="rect">
            <a:avLst/>
          </a:prstGeom>
          <a:noFill/>
        </p:spPr>
        <p:txBody>
          <a:bodyPr wrap="square" rtlCol="0">
            <a:spAutoFit/>
          </a:bodyPr>
          <a:lstStyle/>
          <a:p>
            <a:r>
              <a:rPr lang="fr-FR" sz="3200" dirty="0"/>
              <a:t>Récitons la suite des nombres à partir de </a:t>
            </a:r>
            <a:r>
              <a:rPr lang="fr-FR" sz="3200" b="1" dirty="0"/>
              <a:t>0</a:t>
            </a:r>
            <a:r>
              <a:rPr lang="fr-FR" sz="3200" dirty="0"/>
              <a:t>, en comptant de </a:t>
            </a:r>
            <a:r>
              <a:rPr lang="fr-FR" sz="3200" b="1" dirty="0"/>
              <a:t>10</a:t>
            </a:r>
            <a:r>
              <a:rPr lang="fr-FR" sz="3200" dirty="0"/>
              <a:t> en </a:t>
            </a:r>
            <a:r>
              <a:rPr lang="fr-FR" sz="3200" b="1" dirty="0"/>
              <a:t>10 </a:t>
            </a:r>
            <a:r>
              <a:rPr lang="fr-FR" sz="3200" dirty="0"/>
              <a:t>jusqu’à </a:t>
            </a:r>
            <a:r>
              <a:rPr lang="fr-FR" sz="3200" b="1" dirty="0"/>
              <a:t>100</a:t>
            </a:r>
            <a:r>
              <a:rPr lang="fr-FR" sz="3200" dirty="0"/>
              <a:t>. </a:t>
            </a:r>
          </a:p>
        </p:txBody>
      </p:sp>
      <p:sp>
        <p:nvSpPr>
          <p:cNvPr id="12" name="ZoneTexte 11">
            <a:extLst>
              <a:ext uri="{FF2B5EF4-FFF2-40B4-BE49-F238E27FC236}">
                <a16:creationId xmlns:a16="http://schemas.microsoft.com/office/drawing/2014/main" id="{8A193690-0DBF-5B5C-F374-1BD9ED839341}"/>
              </a:ext>
            </a:extLst>
          </p:cNvPr>
          <p:cNvSpPr txBox="1"/>
          <p:nvPr/>
        </p:nvSpPr>
        <p:spPr>
          <a:xfrm>
            <a:off x="6480340" y="2230105"/>
            <a:ext cx="4824967" cy="2062103"/>
          </a:xfrm>
          <a:prstGeom prst="rect">
            <a:avLst/>
          </a:prstGeom>
          <a:noFill/>
        </p:spPr>
        <p:txBody>
          <a:bodyPr wrap="square" rtlCol="0">
            <a:spAutoFit/>
          </a:bodyPr>
          <a:lstStyle/>
          <a:p>
            <a:r>
              <a:rPr lang="fr-FR" sz="3200" dirty="0"/>
              <a:t>Poursuivons en récitant la comptine à partir de </a:t>
            </a:r>
            <a:r>
              <a:rPr lang="fr-FR" sz="3200" b="1" dirty="0"/>
              <a:t>100</a:t>
            </a:r>
            <a:r>
              <a:rPr lang="fr-FR" sz="3200" dirty="0"/>
              <a:t>, en comptant de </a:t>
            </a:r>
            <a:r>
              <a:rPr lang="fr-FR" sz="3200" b="1" dirty="0"/>
              <a:t>2</a:t>
            </a:r>
            <a:r>
              <a:rPr lang="fr-FR" sz="3200" dirty="0"/>
              <a:t> en </a:t>
            </a:r>
            <a:r>
              <a:rPr lang="fr-FR" sz="3200" b="1" dirty="0"/>
              <a:t>2 </a:t>
            </a:r>
            <a:r>
              <a:rPr lang="fr-FR" sz="3200" dirty="0"/>
              <a:t>jusqu’à </a:t>
            </a:r>
            <a:r>
              <a:rPr lang="fr-FR" sz="3200" b="1" dirty="0"/>
              <a:t>230</a:t>
            </a:r>
            <a:r>
              <a:rPr lang="fr-FR" sz="3200" dirty="0"/>
              <a:t> .</a:t>
            </a:r>
            <a:endParaRPr lang="fr-FR" sz="3200" dirty="0">
              <a:solidFill>
                <a:srgbClr val="0070C0"/>
              </a:solidFill>
            </a:endParaRPr>
          </a:p>
        </p:txBody>
      </p:sp>
    </p:spTree>
    <p:extLst>
      <p:ext uri="{BB962C8B-B14F-4D97-AF65-F5344CB8AC3E}">
        <p14:creationId xmlns:p14="http://schemas.microsoft.com/office/powerpoint/2010/main" val="10063860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498EB-D913-4EFD-8F28-5C16EE129BB1}"/>
              </a:ext>
            </a:extLst>
          </p:cNvPr>
          <p:cNvSpPr>
            <a:spLocks noGrp="1"/>
          </p:cNvSpPr>
          <p:nvPr>
            <p:ph type="title"/>
          </p:nvPr>
        </p:nvSpPr>
        <p:spPr/>
        <p:txBody>
          <a:bodyPr/>
          <a:lstStyle/>
          <a:p>
            <a:endParaRPr lang="fr-FR"/>
          </a:p>
        </p:txBody>
      </p:sp>
      <p:grpSp>
        <p:nvGrpSpPr>
          <p:cNvPr id="3" name="Groupe 2">
            <a:extLst>
              <a:ext uri="{FF2B5EF4-FFF2-40B4-BE49-F238E27FC236}">
                <a16:creationId xmlns:a16="http://schemas.microsoft.com/office/drawing/2014/main" id="{4EC5DE38-5D09-84BE-0ED6-DE379542DBA4}"/>
              </a:ext>
            </a:extLst>
          </p:cNvPr>
          <p:cNvGrpSpPr/>
          <p:nvPr/>
        </p:nvGrpSpPr>
        <p:grpSpPr>
          <a:xfrm>
            <a:off x="0" y="0"/>
            <a:ext cx="12192000" cy="6858000"/>
            <a:chOff x="0" y="330200"/>
            <a:chExt cx="9144000" cy="6527800"/>
          </a:xfrm>
        </p:grpSpPr>
        <p:sp>
          <p:nvSpPr>
            <p:cNvPr id="4" name="Rectangle 3">
              <a:extLst>
                <a:ext uri="{FF2B5EF4-FFF2-40B4-BE49-F238E27FC236}">
                  <a16:creationId xmlns:a16="http://schemas.microsoft.com/office/drawing/2014/main" id="{9C966ACC-715D-E932-EAAE-60043F04A73B}"/>
                </a:ext>
              </a:extLst>
            </p:cNvPr>
            <p:cNvSpPr/>
            <p:nvPr/>
          </p:nvSpPr>
          <p:spPr>
            <a:xfrm>
              <a:off x="0" y="330200"/>
              <a:ext cx="9144000" cy="652780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31343C2C-46D5-27F5-ACC1-7934222628BC}"/>
                </a:ext>
              </a:extLst>
            </p:cNvPr>
            <p:cNvSpPr txBox="1"/>
            <p:nvPr/>
          </p:nvSpPr>
          <p:spPr>
            <a:xfrm>
              <a:off x="477749" y="2980562"/>
              <a:ext cx="7813496" cy="556619"/>
            </a:xfrm>
            <a:prstGeom prst="rect">
              <a:avLst/>
            </a:prstGeom>
            <a:noFill/>
          </p:spPr>
          <p:txBody>
            <a:bodyPr wrap="square" rtlCol="0">
              <a:spAutoFit/>
            </a:bodyPr>
            <a:lstStyle/>
            <a:p>
              <a:endParaRPr lang="fr-FR" sz="3200" b="1" dirty="0">
                <a:solidFill>
                  <a:schemeClr val="bg1"/>
                </a:solidFill>
              </a:endParaRPr>
            </a:p>
          </p:txBody>
        </p:sp>
        <p:pic>
          <p:nvPicPr>
            <p:cNvPr id="6" name="Image 5">
              <a:extLst>
                <a:ext uri="{FF2B5EF4-FFF2-40B4-BE49-F238E27FC236}">
                  <a16:creationId xmlns:a16="http://schemas.microsoft.com/office/drawing/2014/main" id="{4D6A2D50-2F24-BC76-21C6-52F57C5FA8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7" name="ZoneTexte 6">
            <a:extLst>
              <a:ext uri="{FF2B5EF4-FFF2-40B4-BE49-F238E27FC236}">
                <a16:creationId xmlns:a16="http://schemas.microsoft.com/office/drawing/2014/main" id="{44B80A3D-619E-9736-5B01-FD3B60000497}"/>
              </a:ext>
            </a:extLst>
          </p:cNvPr>
          <p:cNvSpPr txBox="1"/>
          <p:nvPr/>
        </p:nvSpPr>
        <p:spPr>
          <a:xfrm>
            <a:off x="1894678" y="2643538"/>
            <a:ext cx="9660323" cy="3046988"/>
          </a:xfrm>
          <a:prstGeom prst="rect">
            <a:avLst/>
          </a:prstGeom>
          <a:noFill/>
        </p:spPr>
        <p:txBody>
          <a:bodyPr wrap="square" rtlCol="0">
            <a:spAutoFit/>
          </a:bodyPr>
          <a:lstStyle/>
          <a:p>
            <a:pPr marL="457200" indent="-457200">
              <a:buFont typeface="Wingdings" panose="05000000000000000000" pitchFamily="2" charset="2"/>
              <a:buChar char="è"/>
            </a:pPr>
            <a:r>
              <a:rPr lang="fr-FR" sz="3200" b="1" dirty="0">
                <a:solidFill>
                  <a:schemeClr val="bg1"/>
                </a:solidFill>
              </a:rPr>
              <a:t>Je connais les doubles et les moitiés des nombres usuels</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trouvais le  </a:t>
            </a:r>
            <a:r>
              <a:rPr lang="fr-FR" sz="3200" b="1" dirty="0" err="1">
                <a:solidFill>
                  <a:schemeClr val="bg1"/>
                </a:solidFill>
              </a:rPr>
              <a:t>coùplèments</a:t>
            </a:r>
            <a:r>
              <a:rPr lang="fr-FR" sz="3200" b="1" dirty="0">
                <a:solidFill>
                  <a:schemeClr val="bg1"/>
                </a:solidFill>
              </a:rPr>
              <a:t> d’un nombre à la dizaine </a:t>
            </a:r>
            <a:r>
              <a:rPr lang="fr-FR" sz="3200" b="1" dirty="0" err="1">
                <a:solidFill>
                  <a:schemeClr val="bg1"/>
                </a:solidFill>
              </a:rPr>
              <a:t>supérieyre</a:t>
            </a:r>
            <a:r>
              <a:rPr lang="fr-FR" sz="3200" b="1" dirty="0">
                <a:solidFill>
                  <a:schemeClr val="bg1"/>
                </a:solidFill>
              </a:rPr>
              <a:t>. J »</a:t>
            </a:r>
            <a:r>
              <a:rPr lang="fr-FR" sz="3200" b="1" dirty="0" err="1">
                <a:solidFill>
                  <a:schemeClr val="bg1"/>
                </a:solidFill>
              </a:rPr>
              <a:t>ajouye</a:t>
            </a:r>
            <a:r>
              <a:rPr lang="fr-FR" sz="3200" b="1" dirty="0">
                <a:solidFill>
                  <a:schemeClr val="bg1"/>
                </a:solidFill>
              </a:rPr>
              <a:t> ou je soustrais un nombre entier de dizaines à un nombre.</a:t>
            </a:r>
          </a:p>
        </p:txBody>
      </p:sp>
    </p:spTree>
    <p:extLst>
      <p:ext uri="{BB962C8B-B14F-4D97-AF65-F5344CB8AC3E}">
        <p14:creationId xmlns:p14="http://schemas.microsoft.com/office/powerpoint/2010/main" val="42501136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3167E9-C644-E621-9E59-CA0334F9F7CC}"/>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145A0E7B-B300-9931-4B30-0E5178825A6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5D16E302-D615-742B-B84F-E423421EB76B}"/>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7" name="Image 6">
            <a:extLst>
              <a:ext uri="{FF2B5EF4-FFF2-40B4-BE49-F238E27FC236}">
                <a16:creationId xmlns:a16="http://schemas.microsoft.com/office/drawing/2014/main" id="{6C8E6B08-C2E5-C134-B858-FADB79822663}"/>
              </a:ext>
            </a:extLst>
          </p:cNvPr>
          <p:cNvPicPr>
            <a:picLocks noChangeAspect="1"/>
          </p:cNvPicPr>
          <p:nvPr/>
        </p:nvPicPr>
        <p:blipFill>
          <a:blip r:embed="rId3"/>
          <a:srcRect t="13596" b="13650"/>
          <a:stretch>
            <a:fillRect/>
          </a:stretch>
        </p:blipFill>
        <p:spPr>
          <a:xfrm>
            <a:off x="5576601" y="125949"/>
            <a:ext cx="1038797" cy="755747"/>
          </a:xfrm>
          <a:prstGeom prst="rect">
            <a:avLst/>
          </a:prstGeom>
        </p:spPr>
      </p:pic>
      <p:pic>
        <p:nvPicPr>
          <p:cNvPr id="3" name="Image 2">
            <a:extLst>
              <a:ext uri="{FF2B5EF4-FFF2-40B4-BE49-F238E27FC236}">
                <a16:creationId xmlns:a16="http://schemas.microsoft.com/office/drawing/2014/main" id="{D592E901-72DD-7EBF-F82A-5EF784687057}"/>
              </a:ext>
            </a:extLst>
          </p:cNvPr>
          <p:cNvPicPr>
            <a:picLocks noChangeAspect="1"/>
          </p:cNvPicPr>
          <p:nvPr/>
        </p:nvPicPr>
        <p:blipFill>
          <a:blip r:embed="rId4"/>
          <a:stretch>
            <a:fillRect/>
          </a:stretch>
        </p:blipFill>
        <p:spPr>
          <a:xfrm>
            <a:off x="1207497" y="881696"/>
            <a:ext cx="3925605" cy="5706024"/>
          </a:xfrm>
          <a:prstGeom prst="rect">
            <a:avLst/>
          </a:prstGeom>
        </p:spPr>
      </p:pic>
      <p:sp>
        <p:nvSpPr>
          <p:cNvPr id="8" name="Titre 1">
            <a:extLst>
              <a:ext uri="{FF2B5EF4-FFF2-40B4-BE49-F238E27FC236}">
                <a16:creationId xmlns:a16="http://schemas.microsoft.com/office/drawing/2014/main" id="{538D4479-0214-54D4-0EB1-991CAFEFCA95}"/>
              </a:ext>
            </a:extLst>
          </p:cNvPr>
          <p:cNvSpPr>
            <a:spLocks noGrp="1"/>
          </p:cNvSpPr>
          <p:nvPr>
            <p:ph type="title"/>
          </p:nvPr>
        </p:nvSpPr>
        <p:spPr>
          <a:xfrm>
            <a:off x="6865470" y="1356433"/>
            <a:ext cx="4341263" cy="286669"/>
          </a:xfrm>
        </p:spPr>
        <p:txBody>
          <a:bodyPr>
            <a:normAutofit fontScale="90000"/>
          </a:bodyPr>
          <a:lstStyle/>
          <a:p>
            <a:r>
              <a:rPr lang="fr-FR" dirty="0"/>
              <a:t>Calcule.</a:t>
            </a:r>
          </a:p>
        </p:txBody>
      </p:sp>
      <p:sp>
        <p:nvSpPr>
          <p:cNvPr id="10" name="ZoneTexte 9">
            <a:extLst>
              <a:ext uri="{FF2B5EF4-FFF2-40B4-BE49-F238E27FC236}">
                <a16:creationId xmlns:a16="http://schemas.microsoft.com/office/drawing/2014/main" id="{51B67671-8F34-0EBD-37AE-B36880281ED8}"/>
              </a:ext>
            </a:extLst>
          </p:cNvPr>
          <p:cNvSpPr txBox="1"/>
          <p:nvPr/>
        </p:nvSpPr>
        <p:spPr>
          <a:xfrm>
            <a:off x="6759039" y="2321463"/>
            <a:ext cx="4763000" cy="830997"/>
          </a:xfrm>
          <a:prstGeom prst="rect">
            <a:avLst/>
          </a:prstGeom>
          <a:noFill/>
        </p:spPr>
        <p:txBody>
          <a:bodyPr wrap="square" rtlCol="0">
            <a:spAutoFit/>
          </a:bodyPr>
          <a:lstStyle/>
          <a:p>
            <a:pPr algn="ctr"/>
            <a:r>
              <a:rPr lang="fr-FR" sz="4800" dirty="0"/>
              <a:t>100 − 78 = …</a:t>
            </a:r>
          </a:p>
        </p:txBody>
      </p:sp>
      <p:sp>
        <p:nvSpPr>
          <p:cNvPr id="11" name="ZoneTexte 10">
            <a:extLst>
              <a:ext uri="{FF2B5EF4-FFF2-40B4-BE49-F238E27FC236}">
                <a16:creationId xmlns:a16="http://schemas.microsoft.com/office/drawing/2014/main" id="{FD30915A-B0F7-2CFD-7B79-1BC20B3D9262}"/>
              </a:ext>
            </a:extLst>
          </p:cNvPr>
          <p:cNvSpPr txBox="1"/>
          <p:nvPr/>
        </p:nvSpPr>
        <p:spPr>
          <a:xfrm>
            <a:off x="6865470" y="3632172"/>
            <a:ext cx="4763000" cy="830997"/>
          </a:xfrm>
          <a:prstGeom prst="rect">
            <a:avLst/>
          </a:prstGeom>
          <a:noFill/>
        </p:spPr>
        <p:txBody>
          <a:bodyPr wrap="square" rtlCol="0">
            <a:spAutoFit/>
          </a:bodyPr>
          <a:lstStyle/>
          <a:p>
            <a:pPr algn="ctr"/>
            <a:r>
              <a:rPr lang="fr-FR" sz="4800" dirty="0"/>
              <a:t>78 + … = 100</a:t>
            </a:r>
          </a:p>
        </p:txBody>
      </p:sp>
    </p:spTree>
    <p:extLst>
      <p:ext uri="{BB962C8B-B14F-4D97-AF65-F5344CB8AC3E}">
        <p14:creationId xmlns:p14="http://schemas.microsoft.com/office/powerpoint/2010/main" val="1210239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8BB162-FC4E-ECD0-BDAD-8EE5B69F6DCA}"/>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6DC2AF7B-5FD1-7218-E046-7E1BEE9911BB}"/>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0411B0F4-978A-CFE8-38F4-1C4BE95F0EF1}"/>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3" name="Picture 2" descr="fiche › Pride Mobility France">
            <a:extLst>
              <a:ext uri="{FF2B5EF4-FFF2-40B4-BE49-F238E27FC236}">
                <a16:creationId xmlns:a16="http://schemas.microsoft.com/office/drawing/2014/main" id="{BC51ED6C-71B4-198D-B9D3-740FA27185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6786" y="125949"/>
            <a:ext cx="1144327" cy="1144327"/>
          </a:xfrm>
          <a:prstGeom prst="rect">
            <a:avLst/>
          </a:prstGeom>
          <a:noFill/>
          <a:extLst>
            <a:ext uri="{909E8E84-426E-40DD-AFC4-6F175D3DCCD1}">
              <a14:hiddenFill xmlns:a14="http://schemas.microsoft.com/office/drawing/2010/main">
                <a:solidFill>
                  <a:srgbClr val="FFFFFF"/>
                </a:solidFill>
              </a14:hiddenFill>
            </a:ext>
          </a:extLst>
        </p:spPr>
      </p:pic>
      <p:pic>
        <p:nvPicPr>
          <p:cNvPr id="19" name="Image 18">
            <a:extLst>
              <a:ext uri="{FF2B5EF4-FFF2-40B4-BE49-F238E27FC236}">
                <a16:creationId xmlns:a16="http://schemas.microsoft.com/office/drawing/2014/main" id="{9E009633-BF90-3D9C-9FC6-614BA05CF610}"/>
              </a:ext>
            </a:extLst>
          </p:cNvPr>
          <p:cNvPicPr>
            <a:picLocks noChangeAspect="1"/>
          </p:cNvPicPr>
          <p:nvPr/>
        </p:nvPicPr>
        <p:blipFill>
          <a:blip r:embed="rId4"/>
          <a:srcRect t="13596" b="13650"/>
          <a:stretch>
            <a:fillRect/>
          </a:stretch>
        </p:blipFill>
        <p:spPr>
          <a:xfrm>
            <a:off x="9571495" y="140086"/>
            <a:ext cx="1038797" cy="755747"/>
          </a:xfrm>
          <a:prstGeom prst="rect">
            <a:avLst/>
          </a:prstGeom>
        </p:spPr>
      </p:pic>
      <p:pic>
        <p:nvPicPr>
          <p:cNvPr id="109" name="Image 108">
            <a:extLst>
              <a:ext uri="{FF2B5EF4-FFF2-40B4-BE49-F238E27FC236}">
                <a16:creationId xmlns:a16="http://schemas.microsoft.com/office/drawing/2014/main" id="{16959AAA-071D-873A-956E-81791BD5DBB8}"/>
              </a:ext>
            </a:extLst>
          </p:cNvPr>
          <p:cNvPicPr>
            <a:picLocks noChangeAspect="1"/>
          </p:cNvPicPr>
          <p:nvPr/>
        </p:nvPicPr>
        <p:blipFill>
          <a:blip r:embed="rId5"/>
          <a:stretch>
            <a:fillRect/>
          </a:stretch>
        </p:blipFill>
        <p:spPr>
          <a:xfrm>
            <a:off x="6998100" y="1270276"/>
            <a:ext cx="4077053" cy="2309060"/>
          </a:xfrm>
          <a:prstGeom prst="rect">
            <a:avLst/>
          </a:prstGeom>
        </p:spPr>
      </p:pic>
      <p:pic>
        <p:nvPicPr>
          <p:cNvPr id="111" name="Image 110">
            <a:extLst>
              <a:ext uri="{FF2B5EF4-FFF2-40B4-BE49-F238E27FC236}">
                <a16:creationId xmlns:a16="http://schemas.microsoft.com/office/drawing/2014/main" id="{6C25FFD8-1403-42D0-AC89-2195E636C67D}"/>
              </a:ext>
            </a:extLst>
          </p:cNvPr>
          <p:cNvPicPr>
            <a:picLocks noChangeAspect="1"/>
          </p:cNvPicPr>
          <p:nvPr/>
        </p:nvPicPr>
        <p:blipFill>
          <a:blip r:embed="rId6"/>
          <a:stretch>
            <a:fillRect/>
          </a:stretch>
        </p:blipFill>
        <p:spPr>
          <a:xfrm>
            <a:off x="7028582" y="4182341"/>
            <a:ext cx="4016088" cy="1615580"/>
          </a:xfrm>
          <a:prstGeom prst="rect">
            <a:avLst/>
          </a:prstGeom>
        </p:spPr>
      </p:pic>
      <p:sp>
        <p:nvSpPr>
          <p:cNvPr id="118" name="ZoneTexte 117">
            <a:extLst>
              <a:ext uri="{FF2B5EF4-FFF2-40B4-BE49-F238E27FC236}">
                <a16:creationId xmlns:a16="http://schemas.microsoft.com/office/drawing/2014/main" id="{0402F43D-55F8-B2FF-598A-439EF391B99D}"/>
              </a:ext>
            </a:extLst>
          </p:cNvPr>
          <p:cNvSpPr txBox="1"/>
          <p:nvPr/>
        </p:nvSpPr>
        <p:spPr>
          <a:xfrm>
            <a:off x="535221" y="2640177"/>
            <a:ext cx="5109729" cy="1200329"/>
          </a:xfrm>
          <a:prstGeom prst="rect">
            <a:avLst/>
          </a:prstGeom>
          <a:noFill/>
        </p:spPr>
        <p:txBody>
          <a:bodyPr wrap="square">
            <a:spAutoFit/>
          </a:bodyPr>
          <a:lstStyle/>
          <a:p>
            <a:r>
              <a:rPr lang="fr-FR" sz="3600" dirty="0"/>
              <a:t>mini-fichier Super </a:t>
            </a:r>
            <a:r>
              <a:rPr lang="fr-FR" sz="3600" dirty="0" err="1"/>
              <a:t>calculus</a:t>
            </a:r>
            <a:r>
              <a:rPr lang="fr-FR" sz="3600" dirty="0"/>
              <a:t> : exercice 3 et 4</a:t>
            </a:r>
          </a:p>
        </p:txBody>
      </p:sp>
    </p:spTree>
    <p:extLst>
      <p:ext uri="{BB962C8B-B14F-4D97-AF65-F5344CB8AC3E}">
        <p14:creationId xmlns:p14="http://schemas.microsoft.com/office/powerpoint/2010/main" val="35932315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791399-F9B5-BB6E-6536-8B30B8535EBD}"/>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7D3F4CCA-6721-FEAC-A5FE-CAE3C9D5E07F}"/>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7C778735-C77F-62E2-06FC-E5F0D3EFD922}"/>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7" name="Image 6">
            <a:extLst>
              <a:ext uri="{FF2B5EF4-FFF2-40B4-BE49-F238E27FC236}">
                <a16:creationId xmlns:a16="http://schemas.microsoft.com/office/drawing/2014/main" id="{D878112E-E796-B712-F842-90C382D48BE7}"/>
              </a:ext>
            </a:extLst>
          </p:cNvPr>
          <p:cNvPicPr>
            <a:picLocks noChangeAspect="1"/>
          </p:cNvPicPr>
          <p:nvPr/>
        </p:nvPicPr>
        <p:blipFill>
          <a:blip r:embed="rId3"/>
          <a:srcRect t="13596" b="13650"/>
          <a:stretch>
            <a:fillRect/>
          </a:stretch>
        </p:blipFill>
        <p:spPr>
          <a:xfrm>
            <a:off x="9636906" y="125949"/>
            <a:ext cx="1038797" cy="755747"/>
          </a:xfrm>
          <a:prstGeom prst="rect">
            <a:avLst/>
          </a:prstGeom>
        </p:spPr>
      </p:pic>
      <p:pic>
        <p:nvPicPr>
          <p:cNvPr id="3" name="Picture 2" descr="fiche › Pride Mobility France">
            <a:extLst>
              <a:ext uri="{FF2B5EF4-FFF2-40B4-BE49-F238E27FC236}">
                <a16:creationId xmlns:a16="http://schemas.microsoft.com/office/drawing/2014/main" id="{2630C485-3E8F-1767-6839-AD2868F152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6786" y="125949"/>
            <a:ext cx="1144327" cy="1144327"/>
          </a:xfrm>
          <a:prstGeom prst="rect">
            <a:avLst/>
          </a:prstGeom>
          <a:noFill/>
          <a:extLst>
            <a:ext uri="{909E8E84-426E-40DD-AFC4-6F175D3DCCD1}">
              <a14:hiddenFill xmlns:a14="http://schemas.microsoft.com/office/drawing/2010/main">
                <a:solidFill>
                  <a:srgbClr val="FFFFFF"/>
                </a:solidFill>
              </a14:hiddenFill>
            </a:ext>
          </a:extLst>
        </p:spPr>
      </p:pic>
      <p:sp>
        <p:nvSpPr>
          <p:cNvPr id="14" name="ZoneTexte 13">
            <a:extLst>
              <a:ext uri="{FF2B5EF4-FFF2-40B4-BE49-F238E27FC236}">
                <a16:creationId xmlns:a16="http://schemas.microsoft.com/office/drawing/2014/main" id="{C5B048FC-1815-0B66-4B9C-115B2020D2A3}"/>
              </a:ext>
            </a:extLst>
          </p:cNvPr>
          <p:cNvSpPr txBox="1"/>
          <p:nvPr/>
        </p:nvSpPr>
        <p:spPr>
          <a:xfrm>
            <a:off x="7579100" y="1251932"/>
            <a:ext cx="2952220" cy="5078313"/>
          </a:xfrm>
          <a:prstGeom prst="rect">
            <a:avLst/>
          </a:prstGeom>
          <a:noFill/>
        </p:spPr>
        <p:txBody>
          <a:bodyPr wrap="square" rtlCol="0">
            <a:spAutoFit/>
          </a:bodyPr>
          <a:lstStyle/>
          <a:p>
            <a:r>
              <a:rPr lang="fr-FR" sz="3600" dirty="0"/>
              <a:t>65 + … = 100 </a:t>
            </a:r>
          </a:p>
          <a:p>
            <a:endParaRPr lang="fr-FR" sz="3600" dirty="0"/>
          </a:p>
          <a:p>
            <a:r>
              <a:rPr lang="fr-FR" sz="3600" dirty="0"/>
              <a:t>87 + … = 100 </a:t>
            </a:r>
          </a:p>
          <a:p>
            <a:endParaRPr lang="fr-FR" sz="3600" dirty="0"/>
          </a:p>
          <a:p>
            <a:r>
              <a:rPr lang="fr-FR" sz="3600" dirty="0"/>
              <a:t>71 + … = 100 </a:t>
            </a:r>
          </a:p>
          <a:p>
            <a:endParaRPr lang="fr-FR" sz="3600" dirty="0"/>
          </a:p>
          <a:p>
            <a:r>
              <a:rPr lang="fr-FR" sz="3600" dirty="0"/>
              <a:t>165 + … = 200</a:t>
            </a:r>
          </a:p>
          <a:p>
            <a:r>
              <a:rPr lang="fr-FR" sz="3600" dirty="0"/>
              <a:t> </a:t>
            </a:r>
          </a:p>
          <a:p>
            <a:r>
              <a:rPr lang="fr-FR" sz="3600" dirty="0"/>
              <a:t>178 + … = 200 </a:t>
            </a:r>
            <a:endParaRPr lang="fr-FR" sz="4800" b="1" dirty="0">
              <a:solidFill>
                <a:srgbClr val="0070C0"/>
              </a:solidFill>
            </a:endParaRPr>
          </a:p>
        </p:txBody>
      </p:sp>
      <p:sp>
        <p:nvSpPr>
          <p:cNvPr id="10" name="ZoneTexte 9">
            <a:extLst>
              <a:ext uri="{FF2B5EF4-FFF2-40B4-BE49-F238E27FC236}">
                <a16:creationId xmlns:a16="http://schemas.microsoft.com/office/drawing/2014/main" id="{784F4D86-B023-A4B4-C2F4-C3EDEFE454BC}"/>
              </a:ext>
            </a:extLst>
          </p:cNvPr>
          <p:cNvSpPr txBox="1"/>
          <p:nvPr/>
        </p:nvSpPr>
        <p:spPr>
          <a:xfrm>
            <a:off x="535221" y="2640177"/>
            <a:ext cx="5109729" cy="1200329"/>
          </a:xfrm>
          <a:prstGeom prst="rect">
            <a:avLst/>
          </a:prstGeom>
          <a:noFill/>
        </p:spPr>
        <p:txBody>
          <a:bodyPr wrap="square">
            <a:spAutoFit/>
          </a:bodyPr>
          <a:lstStyle/>
          <a:p>
            <a:r>
              <a:rPr lang="fr-FR" sz="3600" dirty="0"/>
              <a:t>mini-fichier Super </a:t>
            </a:r>
            <a:r>
              <a:rPr lang="fr-FR" sz="3600" dirty="0" err="1"/>
              <a:t>calculus</a:t>
            </a:r>
            <a:r>
              <a:rPr lang="fr-FR" sz="3600" dirty="0"/>
              <a:t> : exercice 3 et 4</a:t>
            </a:r>
          </a:p>
        </p:txBody>
      </p:sp>
    </p:spTree>
    <p:extLst>
      <p:ext uri="{BB962C8B-B14F-4D97-AF65-F5344CB8AC3E}">
        <p14:creationId xmlns:p14="http://schemas.microsoft.com/office/powerpoint/2010/main" val="30226592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75AAB1B8-70BA-F01B-EE75-5C2A91C09AC1}"/>
              </a:ext>
            </a:extLst>
          </p:cNvPr>
          <p:cNvGrpSpPr/>
          <p:nvPr/>
        </p:nvGrpSpPr>
        <p:grpSpPr>
          <a:xfrm>
            <a:off x="0" y="0"/>
            <a:ext cx="12192000" cy="6858000"/>
            <a:chOff x="0" y="330200"/>
            <a:chExt cx="9144000" cy="6527800"/>
          </a:xfrm>
          <a:solidFill>
            <a:srgbClr val="F4B183"/>
          </a:solidFill>
        </p:grpSpPr>
        <p:sp>
          <p:nvSpPr>
            <p:cNvPr id="5" name="Rectangle 4">
              <a:extLst>
                <a:ext uri="{FF2B5EF4-FFF2-40B4-BE49-F238E27FC236}">
                  <a16:creationId xmlns:a16="http://schemas.microsoft.com/office/drawing/2014/main" id="{B7AB0DA4-D129-C267-F7DF-56A8D003F93B}"/>
                </a:ext>
              </a:extLst>
            </p:cNvPr>
            <p:cNvSpPr/>
            <p:nvPr/>
          </p:nvSpPr>
          <p:spPr>
            <a:xfrm>
              <a:off x="0" y="330200"/>
              <a:ext cx="9144000" cy="65278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2B705F02-1C20-CE75-31A3-326B46FD579B}"/>
                </a:ext>
              </a:extLst>
            </p:cNvPr>
            <p:cNvSpPr txBox="1"/>
            <p:nvPr/>
          </p:nvSpPr>
          <p:spPr>
            <a:xfrm>
              <a:off x="780980" y="2078315"/>
              <a:ext cx="8137133" cy="3837746"/>
            </a:xfrm>
            <a:prstGeom prst="rect">
              <a:avLst/>
            </a:prstGeom>
            <a:grp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 additifs en une étape de type parties-tout.</a:t>
              </a:r>
              <a:r>
                <a:rPr lang="fr-FR" sz="3200" dirty="0"/>
                <a:t> </a:t>
              </a:r>
            </a:p>
            <a:p>
              <a:endParaRPr lang="fr-FR" sz="3200" dirty="0"/>
            </a:p>
            <a:p>
              <a:pPr marL="457200" indent="-457200">
                <a:buFont typeface="Wingdings" panose="05000000000000000000" pitchFamily="2" charset="2"/>
                <a:buChar char="è"/>
              </a:pPr>
              <a:r>
                <a:rPr lang="fr-FR" sz="3200" b="1" dirty="0">
                  <a:solidFill>
                    <a:schemeClr val="bg1"/>
                  </a:solidFill>
                </a:rPr>
                <a:t>Je résous des problèmes additifs en une étape.</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endParaRPr lang="fr-FR" sz="3200" b="1" dirty="0">
                <a:solidFill>
                  <a:schemeClr val="bg1"/>
                </a:solidFill>
              </a:endParaRPr>
            </a:p>
            <a:p>
              <a:endParaRPr lang="fr-FR" sz="3200" b="1" dirty="0">
                <a:solidFill>
                  <a:schemeClr val="bg1"/>
                </a:solidFill>
              </a:endParaRPr>
            </a:p>
          </p:txBody>
        </p:sp>
        <p:pic>
          <p:nvPicPr>
            <p:cNvPr id="7" name="Image 6">
              <a:extLst>
                <a:ext uri="{FF2B5EF4-FFF2-40B4-BE49-F238E27FC236}">
                  <a16:creationId xmlns:a16="http://schemas.microsoft.com/office/drawing/2014/main" id="{763D8586-44B6-2F44-AFFB-C5BBD5BF15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a:grpFill/>
          </p:spPr>
        </p:pic>
      </p:grpSp>
    </p:spTree>
    <p:extLst>
      <p:ext uri="{BB962C8B-B14F-4D97-AF65-F5344CB8AC3E}">
        <p14:creationId xmlns:p14="http://schemas.microsoft.com/office/powerpoint/2010/main" val="1027353115"/>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15954</TotalTime>
  <Words>442</Words>
  <Application>Microsoft Office PowerPoint</Application>
  <PresentationFormat>Grand écran</PresentationFormat>
  <Paragraphs>72</Paragraphs>
  <Slides>17</Slides>
  <Notes>13</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17</vt:i4>
      </vt:variant>
    </vt:vector>
  </HeadingPairs>
  <TitlesOfParts>
    <vt:vector size="23" baseType="lpstr">
      <vt:lpstr>Arial</vt:lpstr>
      <vt:lpstr>Calibri</vt:lpstr>
      <vt:lpstr>Calibri Light</vt:lpstr>
      <vt:lpstr>KG Turning Tables</vt:lpstr>
      <vt:lpstr>Wingdings</vt:lpstr>
      <vt:lpstr>Thème Office</vt:lpstr>
      <vt:lpstr>PERIODE 4  séance 69</vt:lpstr>
      <vt:lpstr>Présentation PowerPoint</vt:lpstr>
      <vt:lpstr>Présentation PowerPoint</vt:lpstr>
      <vt:lpstr>Présentation PowerPoint</vt:lpstr>
      <vt:lpstr>Présentation PowerPoint</vt:lpstr>
      <vt:lpstr>Calcule.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Laetitia</dc:creator>
  <cp:lastModifiedBy>MAIRIE DE GAS</cp:lastModifiedBy>
  <cp:revision>378</cp:revision>
  <dcterms:created xsi:type="dcterms:W3CDTF">2018-07-28T07:30:27Z</dcterms:created>
  <dcterms:modified xsi:type="dcterms:W3CDTF">2026-03-22T19:03:49Z</dcterms:modified>
</cp:coreProperties>
</file>